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442" r:id="rId2"/>
    <p:sldId id="515" r:id="rId3"/>
    <p:sldId id="516" r:id="rId4"/>
    <p:sldId id="517" r:id="rId5"/>
    <p:sldId id="469" r:id="rId6"/>
    <p:sldId id="465" r:id="rId7"/>
    <p:sldId id="486" r:id="rId8"/>
    <p:sldId id="510" r:id="rId9"/>
    <p:sldId id="509" r:id="rId10"/>
    <p:sldId id="511" r:id="rId11"/>
    <p:sldId id="503" r:id="rId12"/>
    <p:sldId id="500" r:id="rId13"/>
    <p:sldId id="505" r:id="rId14"/>
    <p:sldId id="507" r:id="rId15"/>
    <p:sldId id="508" r:id="rId16"/>
    <p:sldId id="504" r:id="rId17"/>
    <p:sldId id="502" r:id="rId18"/>
    <p:sldId id="506" r:id="rId19"/>
    <p:sldId id="514" r:id="rId20"/>
    <p:sldId id="512" r:id="rId21"/>
    <p:sldId id="513" r:id="rId22"/>
    <p:sldId id="518" r:id="rId23"/>
    <p:sldId id="273" r:id="rId24"/>
    <p:sldId id="274" r:id="rId25"/>
    <p:sldId id="277" r:id="rId26"/>
  </p:sldIdLst>
  <p:sldSz cx="9144000" cy="6858000" type="screen4x3"/>
  <p:notesSz cx="6889750" cy="1002188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A1927352-1043-46F2-BCCE-C1249190067D}">
          <p14:sldIdLst>
            <p14:sldId id="442"/>
            <p14:sldId id="515"/>
            <p14:sldId id="516"/>
            <p14:sldId id="517"/>
            <p14:sldId id="469"/>
            <p14:sldId id="465"/>
            <p14:sldId id="486"/>
            <p14:sldId id="510"/>
            <p14:sldId id="509"/>
            <p14:sldId id="511"/>
            <p14:sldId id="503"/>
            <p14:sldId id="500"/>
            <p14:sldId id="505"/>
            <p14:sldId id="507"/>
            <p14:sldId id="508"/>
            <p14:sldId id="504"/>
            <p14:sldId id="502"/>
            <p14:sldId id="506"/>
            <p14:sldId id="514"/>
            <p14:sldId id="512"/>
            <p14:sldId id="513"/>
            <p14:sldId id="518"/>
            <p14:sldId id="273"/>
            <p14:sldId id="274"/>
            <p14:sldId id="27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57" userDrawn="1">
          <p15:clr>
            <a:srgbClr val="A4A3A4"/>
          </p15:clr>
        </p15:guide>
        <p15:guide id="2" pos="217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Yoobin" initials="Bin" lastIdx="1" clrIdx="0"/>
  <p:cmAuthor id="1" name="LeeHeejun" initials="L" lastIdx="1" clrIdx="1">
    <p:extLst>
      <p:ext uri="{19B8F6BF-5375-455C-9EA6-DF929625EA0E}">
        <p15:presenceInfo xmlns:p15="http://schemas.microsoft.com/office/powerpoint/2012/main" userId="S::heejun@pusan.ac.kr::f4146b6c-b8a2-4ff9-88b8-ec5eab333db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3B41"/>
    <a:srgbClr val="4D6949"/>
    <a:srgbClr val="654D4D"/>
    <a:srgbClr val="6C78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E798BD-F70B-4E54-986F-92A5AD6EAF76}" v="20" dt="2020-10-16T14:07:29.93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09" autoAdjust="0"/>
    <p:restoredTop sz="96727" autoAdjust="0"/>
  </p:normalViewPr>
  <p:slideViewPr>
    <p:cSldViewPr>
      <p:cViewPr varScale="1">
        <p:scale>
          <a:sx n="114" d="100"/>
          <a:sy n="114" d="100"/>
        </p:scale>
        <p:origin x="1698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4014" y="102"/>
      </p:cViewPr>
      <p:guideLst>
        <p:guide orient="horz" pos="3157"/>
        <p:guide pos="217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35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eHeejun" userId="f4146b6c-b8a2-4ff9-88b8-ec5eab333dbc" providerId="ADAL" clId="{2AA875D8-3ABF-494A-AE2C-AF1C53629069}"/>
    <pc:docChg chg="undo redo custSel addSld delSld modSld sldOrd modMainMaster modSection">
      <pc:chgData name="LeeHeejun" userId="f4146b6c-b8a2-4ff9-88b8-ec5eab333dbc" providerId="ADAL" clId="{2AA875D8-3ABF-494A-AE2C-AF1C53629069}" dt="2020-08-21T05:36:36.140" v="23806" actId="14100"/>
      <pc:docMkLst>
        <pc:docMk/>
      </pc:docMkLst>
      <pc:sldChg chg="del">
        <pc:chgData name="LeeHeejun" userId="f4146b6c-b8a2-4ff9-88b8-ec5eab333dbc" providerId="ADAL" clId="{2AA875D8-3ABF-494A-AE2C-AF1C53629069}" dt="2020-08-18T07:24:41.349" v="5" actId="47"/>
        <pc:sldMkLst>
          <pc:docMk/>
          <pc:sldMk cId="2784051136" sldId="440"/>
        </pc:sldMkLst>
      </pc:sldChg>
      <pc:sldChg chg="delSp modSp new mod">
        <pc:chgData name="LeeHeejun" userId="f4146b6c-b8a2-4ff9-88b8-ec5eab333dbc" providerId="ADAL" clId="{2AA875D8-3ABF-494A-AE2C-AF1C53629069}" dt="2020-08-19T08:57:59.999" v="3739" actId="20577"/>
        <pc:sldMkLst>
          <pc:docMk/>
          <pc:sldMk cId="892494725" sldId="441"/>
        </pc:sldMkLst>
        <pc:spChg chg="mod">
          <ac:chgData name="LeeHeejun" userId="f4146b6c-b8a2-4ff9-88b8-ec5eab333dbc" providerId="ADAL" clId="{2AA875D8-3ABF-494A-AE2C-AF1C53629069}" dt="2020-08-18T07:46:12.090" v="501"/>
          <ac:spMkLst>
            <pc:docMk/>
            <pc:sldMk cId="892494725" sldId="441"/>
            <ac:spMk id="2" creationId="{4DCB9AF6-4A82-4B76-AFFF-1BA4B607B49A}"/>
          </ac:spMkLst>
        </pc:spChg>
        <pc:spChg chg="del">
          <ac:chgData name="LeeHeejun" userId="f4146b6c-b8a2-4ff9-88b8-ec5eab333dbc" providerId="ADAL" clId="{2AA875D8-3ABF-494A-AE2C-AF1C53629069}" dt="2020-08-18T08:21:49.799" v="503" actId="478"/>
          <ac:spMkLst>
            <pc:docMk/>
            <pc:sldMk cId="892494725" sldId="441"/>
            <ac:spMk id="4" creationId="{2FEB9C93-E81F-4B10-9BB6-5016136E3BDD}"/>
          </ac:spMkLst>
        </pc:spChg>
        <pc:spChg chg="del mod">
          <ac:chgData name="LeeHeejun" userId="f4146b6c-b8a2-4ff9-88b8-ec5eab333dbc" providerId="ADAL" clId="{2AA875D8-3ABF-494A-AE2C-AF1C53629069}" dt="2020-08-18T08:21:49.416" v="502" actId="478"/>
          <ac:spMkLst>
            <pc:docMk/>
            <pc:sldMk cId="892494725" sldId="441"/>
            <ac:spMk id="5" creationId="{E3CFBC3B-CA66-4089-9C62-155D0D8A8FB0}"/>
          </ac:spMkLst>
        </pc:spChg>
        <pc:spChg chg="mod">
          <ac:chgData name="LeeHeejun" userId="f4146b6c-b8a2-4ff9-88b8-ec5eab333dbc" providerId="ADAL" clId="{2AA875D8-3ABF-494A-AE2C-AF1C53629069}" dt="2020-08-19T08:57:59.999" v="3739" actId="20577"/>
          <ac:spMkLst>
            <pc:docMk/>
            <pc:sldMk cId="892494725" sldId="441"/>
            <ac:spMk id="6" creationId="{DD2808FB-507B-44C3-8A55-5A9224EF43F6}"/>
          </ac:spMkLst>
        </pc:spChg>
      </pc:sldChg>
      <pc:sldChg chg="del">
        <pc:chgData name="LeeHeejun" userId="f4146b6c-b8a2-4ff9-88b8-ec5eab333dbc" providerId="ADAL" clId="{2AA875D8-3ABF-494A-AE2C-AF1C53629069}" dt="2020-08-18T07:24:33.644" v="0" actId="47"/>
        <pc:sldMkLst>
          <pc:docMk/>
          <pc:sldMk cId="1901700134" sldId="442"/>
        </pc:sldMkLst>
      </pc:sldChg>
      <pc:sldChg chg="addSp delSp modSp new mod ord">
        <pc:chgData name="LeeHeejun" userId="f4146b6c-b8a2-4ff9-88b8-ec5eab333dbc" providerId="ADAL" clId="{2AA875D8-3ABF-494A-AE2C-AF1C53629069}" dt="2020-08-18T07:45:45.931" v="494" actId="403"/>
        <pc:sldMkLst>
          <pc:docMk/>
          <pc:sldMk cId="3922351594" sldId="442"/>
        </pc:sldMkLst>
        <pc:spChg chg="mod">
          <ac:chgData name="LeeHeejun" userId="f4146b6c-b8a2-4ff9-88b8-ec5eab333dbc" providerId="ADAL" clId="{2AA875D8-3ABF-494A-AE2C-AF1C53629069}" dt="2020-08-18T07:35:15.580" v="363" actId="1035"/>
          <ac:spMkLst>
            <pc:docMk/>
            <pc:sldMk cId="3922351594" sldId="442"/>
            <ac:spMk id="2" creationId="{975D9B05-A3C7-4838-BD9E-594CAE3982B7}"/>
          </ac:spMkLst>
        </pc:spChg>
        <pc:spChg chg="mod">
          <ac:chgData name="LeeHeejun" userId="f4146b6c-b8a2-4ff9-88b8-ec5eab333dbc" providerId="ADAL" clId="{2AA875D8-3ABF-494A-AE2C-AF1C53629069}" dt="2020-08-18T07:45:45.931" v="494" actId="403"/>
          <ac:spMkLst>
            <pc:docMk/>
            <pc:sldMk cId="3922351594" sldId="442"/>
            <ac:spMk id="3" creationId="{B87BD403-17BD-47C2-90A8-4ACB1319E054}"/>
          </ac:spMkLst>
        </pc:spChg>
        <pc:spChg chg="mod">
          <ac:chgData name="LeeHeejun" userId="f4146b6c-b8a2-4ff9-88b8-ec5eab333dbc" providerId="ADAL" clId="{2AA875D8-3ABF-494A-AE2C-AF1C53629069}" dt="2020-08-18T07:45:45.931" v="494" actId="403"/>
          <ac:spMkLst>
            <pc:docMk/>
            <pc:sldMk cId="3922351594" sldId="442"/>
            <ac:spMk id="4" creationId="{712D4F8E-28E7-4CC7-A7CE-6C55D4305F6C}"/>
          </ac:spMkLst>
        </pc:spChg>
        <pc:spChg chg="del mod">
          <ac:chgData name="LeeHeejun" userId="f4146b6c-b8a2-4ff9-88b8-ec5eab333dbc" providerId="ADAL" clId="{2AA875D8-3ABF-494A-AE2C-AF1C53629069}" dt="2020-08-18T07:29:51.132" v="189" actId="478"/>
          <ac:spMkLst>
            <pc:docMk/>
            <pc:sldMk cId="3922351594" sldId="442"/>
            <ac:spMk id="5" creationId="{69C5C527-58A8-4BA3-B2EF-328A1A99EC00}"/>
          </ac:spMkLst>
        </pc:spChg>
        <pc:spChg chg="del mod">
          <ac:chgData name="LeeHeejun" userId="f4146b6c-b8a2-4ff9-88b8-ec5eab333dbc" providerId="ADAL" clId="{2AA875D8-3ABF-494A-AE2C-AF1C53629069}" dt="2020-08-18T07:29:50.324" v="188" actId="478"/>
          <ac:spMkLst>
            <pc:docMk/>
            <pc:sldMk cId="3922351594" sldId="442"/>
            <ac:spMk id="6" creationId="{B624D961-BF7E-4A1C-AB3D-B487AC364CAC}"/>
          </ac:spMkLst>
        </pc:spChg>
        <pc:spChg chg="add del">
          <ac:chgData name="LeeHeejun" userId="f4146b6c-b8a2-4ff9-88b8-ec5eab333dbc" providerId="ADAL" clId="{2AA875D8-3ABF-494A-AE2C-AF1C53629069}" dt="2020-08-18T07:34:30.501" v="353" actId="478"/>
          <ac:spMkLst>
            <pc:docMk/>
            <pc:sldMk cId="3922351594" sldId="442"/>
            <ac:spMk id="7" creationId="{53C0115D-6BDD-456C-9991-A865977A2871}"/>
          </ac:spMkLst>
        </pc:spChg>
        <pc:spChg chg="del">
          <ac:chgData name="LeeHeejun" userId="f4146b6c-b8a2-4ff9-88b8-ec5eab333dbc" providerId="ADAL" clId="{2AA875D8-3ABF-494A-AE2C-AF1C53629069}" dt="2020-08-18T07:32:51.715" v="250" actId="478"/>
          <ac:spMkLst>
            <pc:docMk/>
            <pc:sldMk cId="3922351594" sldId="442"/>
            <ac:spMk id="8" creationId="{991CD022-2651-4D39-9BEE-F777651738D6}"/>
          </ac:spMkLst>
        </pc:spChg>
        <pc:spChg chg="add del mod">
          <ac:chgData name="LeeHeejun" userId="f4146b6c-b8a2-4ff9-88b8-ec5eab333dbc" providerId="ADAL" clId="{2AA875D8-3ABF-494A-AE2C-AF1C53629069}" dt="2020-08-18T07:35:04.158" v="361" actId="121"/>
          <ac:spMkLst>
            <pc:docMk/>
            <pc:sldMk cId="3922351594" sldId="442"/>
            <ac:spMk id="9" creationId="{45CE3E29-8BE4-4B45-B733-D9648CD11E21}"/>
          </ac:spMkLst>
        </pc:spChg>
        <pc:spChg chg="del mod">
          <ac:chgData name="LeeHeejun" userId="f4146b6c-b8a2-4ff9-88b8-ec5eab333dbc" providerId="ADAL" clId="{2AA875D8-3ABF-494A-AE2C-AF1C53629069}" dt="2020-08-18T07:32:48.894" v="248" actId="478"/>
          <ac:spMkLst>
            <pc:docMk/>
            <pc:sldMk cId="3922351594" sldId="442"/>
            <ac:spMk id="10" creationId="{2B3D9067-B81A-43D3-A3C2-FD3A6D419F7F}"/>
          </ac:spMkLst>
        </pc:spChg>
        <pc:spChg chg="del mod">
          <ac:chgData name="LeeHeejun" userId="f4146b6c-b8a2-4ff9-88b8-ec5eab333dbc" providerId="ADAL" clId="{2AA875D8-3ABF-494A-AE2C-AF1C53629069}" dt="2020-08-18T07:34:37.411" v="354" actId="478"/>
          <ac:spMkLst>
            <pc:docMk/>
            <pc:sldMk cId="3922351594" sldId="442"/>
            <ac:spMk id="11" creationId="{A5D43FCE-C617-4A28-A4D3-2A7094A50A70}"/>
          </ac:spMkLst>
        </pc:spChg>
        <pc:spChg chg="add del mod">
          <ac:chgData name="LeeHeejun" userId="f4146b6c-b8a2-4ff9-88b8-ec5eab333dbc" providerId="ADAL" clId="{2AA875D8-3ABF-494A-AE2C-AF1C53629069}" dt="2020-08-18T07:32:50.628" v="249" actId="478"/>
          <ac:spMkLst>
            <pc:docMk/>
            <pc:sldMk cId="3922351594" sldId="442"/>
            <ac:spMk id="13" creationId="{B3D50675-51B3-4AE9-858F-80DB45D2418E}"/>
          </ac:spMkLst>
        </pc:spChg>
        <pc:spChg chg="add del mod">
          <ac:chgData name="LeeHeejun" userId="f4146b6c-b8a2-4ff9-88b8-ec5eab333dbc" providerId="ADAL" clId="{2AA875D8-3ABF-494A-AE2C-AF1C53629069}" dt="2020-08-18T07:34:30.471" v="352" actId="478"/>
          <ac:spMkLst>
            <pc:docMk/>
            <pc:sldMk cId="3922351594" sldId="442"/>
            <ac:spMk id="15" creationId="{B4075D1B-766F-43C0-9230-914BE65204B6}"/>
          </ac:spMkLst>
        </pc:spChg>
        <pc:spChg chg="add mod">
          <ac:chgData name="LeeHeejun" userId="f4146b6c-b8a2-4ff9-88b8-ec5eab333dbc" providerId="ADAL" clId="{2AA875D8-3ABF-494A-AE2C-AF1C53629069}" dt="2020-08-18T07:34:30.342" v="348" actId="571"/>
          <ac:spMkLst>
            <pc:docMk/>
            <pc:sldMk cId="3922351594" sldId="442"/>
            <ac:spMk id="16" creationId="{504AB504-2D5E-474A-BB6B-48FCA9A65DD7}"/>
          </ac:spMkLst>
        </pc:spChg>
        <pc:spChg chg="add mod">
          <ac:chgData name="LeeHeejun" userId="f4146b6c-b8a2-4ff9-88b8-ec5eab333dbc" providerId="ADAL" clId="{2AA875D8-3ABF-494A-AE2C-AF1C53629069}" dt="2020-08-18T07:45:45.931" v="494" actId="403"/>
          <ac:spMkLst>
            <pc:docMk/>
            <pc:sldMk cId="3922351594" sldId="442"/>
            <ac:spMk id="18" creationId="{08198A14-0B8C-4F3E-8711-87527C4E7F01}"/>
          </ac:spMkLst>
        </pc:spChg>
        <pc:spChg chg="add mod">
          <ac:chgData name="LeeHeejun" userId="f4146b6c-b8a2-4ff9-88b8-ec5eab333dbc" providerId="ADAL" clId="{2AA875D8-3ABF-494A-AE2C-AF1C53629069}" dt="2020-08-18T07:34:57.650" v="360" actId="1076"/>
          <ac:spMkLst>
            <pc:docMk/>
            <pc:sldMk cId="3922351594" sldId="442"/>
            <ac:spMk id="19" creationId="{5AFD3D6A-497F-4DDF-AB06-1E29D2EDDEE0}"/>
          </ac:spMkLst>
        </pc:spChg>
      </pc:sldChg>
      <pc:sldChg chg="del">
        <pc:chgData name="LeeHeejun" userId="f4146b6c-b8a2-4ff9-88b8-ec5eab333dbc" providerId="ADAL" clId="{2AA875D8-3ABF-494A-AE2C-AF1C53629069}" dt="2020-08-18T07:24:33.644" v="0" actId="47"/>
        <pc:sldMkLst>
          <pc:docMk/>
          <pc:sldMk cId="715519221" sldId="443"/>
        </pc:sldMkLst>
      </pc:sldChg>
      <pc:sldChg chg="modSp new mod">
        <pc:chgData name="LeeHeejun" userId="f4146b6c-b8a2-4ff9-88b8-ec5eab333dbc" providerId="ADAL" clId="{2AA875D8-3ABF-494A-AE2C-AF1C53629069}" dt="2020-08-19T12:55:42.192" v="8319" actId="20577"/>
        <pc:sldMkLst>
          <pc:docMk/>
          <pc:sldMk cId="1984842049" sldId="443"/>
        </pc:sldMkLst>
        <pc:spChg chg="mod">
          <ac:chgData name="LeeHeejun" userId="f4146b6c-b8a2-4ff9-88b8-ec5eab333dbc" providerId="ADAL" clId="{2AA875D8-3ABF-494A-AE2C-AF1C53629069}" dt="2020-08-19T12:55:42.192" v="8319" actId="20577"/>
          <ac:spMkLst>
            <pc:docMk/>
            <pc:sldMk cId="1984842049" sldId="443"/>
            <ac:spMk id="2" creationId="{BC7F0D39-E295-4F15-8022-3A5DBF4BCA7A}"/>
          </ac:spMkLst>
        </pc:spChg>
      </pc:sldChg>
      <pc:sldChg chg="addSp modSp add mod">
        <pc:chgData name="LeeHeejun" userId="f4146b6c-b8a2-4ff9-88b8-ec5eab333dbc" providerId="ADAL" clId="{2AA875D8-3ABF-494A-AE2C-AF1C53629069}" dt="2020-08-19T13:49:02.970" v="11540" actId="20577"/>
        <pc:sldMkLst>
          <pc:docMk/>
          <pc:sldMk cId="506638639" sldId="444"/>
        </pc:sldMkLst>
        <pc:spChg chg="mod">
          <ac:chgData name="LeeHeejun" userId="f4146b6c-b8a2-4ff9-88b8-ec5eab333dbc" providerId="ADAL" clId="{2AA875D8-3ABF-494A-AE2C-AF1C53629069}" dt="2020-08-19T01:52:19.090" v="2684" actId="20577"/>
          <ac:spMkLst>
            <pc:docMk/>
            <pc:sldMk cId="506638639" sldId="444"/>
            <ac:spMk id="2" creationId="{4DCB9AF6-4A82-4B76-AFFF-1BA4B607B49A}"/>
          </ac:spMkLst>
        </pc:spChg>
        <pc:spChg chg="add mod">
          <ac:chgData name="LeeHeejun" userId="f4146b6c-b8a2-4ff9-88b8-ec5eab333dbc" providerId="ADAL" clId="{2AA875D8-3ABF-494A-AE2C-AF1C53629069}" dt="2020-08-19T12:30:43.536" v="7299" actId="1035"/>
          <ac:spMkLst>
            <pc:docMk/>
            <pc:sldMk cId="506638639" sldId="444"/>
            <ac:spMk id="4" creationId="{25B7C609-35A6-4C16-B38C-6398DBFAEE00}"/>
          </ac:spMkLst>
        </pc:spChg>
        <pc:spChg chg="mod">
          <ac:chgData name="LeeHeejun" userId="f4146b6c-b8a2-4ff9-88b8-ec5eab333dbc" providerId="ADAL" clId="{2AA875D8-3ABF-494A-AE2C-AF1C53629069}" dt="2020-08-19T13:49:02.970" v="11540" actId="20577"/>
          <ac:spMkLst>
            <pc:docMk/>
            <pc:sldMk cId="506638639" sldId="444"/>
            <ac:spMk id="6" creationId="{DD2808FB-507B-44C3-8A55-5A9224EF43F6}"/>
          </ac:spMkLst>
        </pc:spChg>
        <pc:picChg chg="add mod">
          <ac:chgData name="LeeHeejun" userId="f4146b6c-b8a2-4ff9-88b8-ec5eab333dbc" providerId="ADAL" clId="{2AA875D8-3ABF-494A-AE2C-AF1C53629069}" dt="2020-08-19T12:30:43.536" v="7299" actId="1035"/>
          <ac:picMkLst>
            <pc:docMk/>
            <pc:sldMk cId="506638639" sldId="444"/>
            <ac:picMk id="1026" creationId="{EFD02836-A658-41CB-9462-87BB7378738B}"/>
          </ac:picMkLst>
        </pc:picChg>
      </pc:sldChg>
      <pc:sldChg chg="addSp delSp modSp add mod">
        <pc:chgData name="LeeHeejun" userId="f4146b6c-b8a2-4ff9-88b8-ec5eab333dbc" providerId="ADAL" clId="{2AA875D8-3ABF-494A-AE2C-AF1C53629069}" dt="2020-08-19T13:49:26.713" v="11562"/>
        <pc:sldMkLst>
          <pc:docMk/>
          <pc:sldMk cId="63055302" sldId="445"/>
        </pc:sldMkLst>
        <pc:spChg chg="mod">
          <ac:chgData name="LeeHeejun" userId="f4146b6c-b8a2-4ff9-88b8-ec5eab333dbc" providerId="ADAL" clId="{2AA875D8-3ABF-494A-AE2C-AF1C53629069}" dt="2020-08-19T05:12:44.786" v="3604" actId="20577"/>
          <ac:spMkLst>
            <pc:docMk/>
            <pc:sldMk cId="63055302" sldId="445"/>
            <ac:spMk id="2" creationId="{4DCB9AF6-4A82-4B76-AFFF-1BA4B607B49A}"/>
          </ac:spMkLst>
        </pc:spChg>
        <pc:spChg chg="add del mod">
          <ac:chgData name="LeeHeejun" userId="f4146b6c-b8a2-4ff9-88b8-ec5eab333dbc" providerId="ADAL" clId="{2AA875D8-3ABF-494A-AE2C-AF1C53629069}" dt="2020-08-19T11:36:43.318" v="5824" actId="478"/>
          <ac:spMkLst>
            <pc:docMk/>
            <pc:sldMk cId="63055302" sldId="445"/>
            <ac:spMk id="5" creationId="{4C5B8594-9FCC-4387-AEB0-BEE4C22BCADE}"/>
          </ac:spMkLst>
        </pc:spChg>
        <pc:spChg chg="mod">
          <ac:chgData name="LeeHeejun" userId="f4146b6c-b8a2-4ff9-88b8-ec5eab333dbc" providerId="ADAL" clId="{2AA875D8-3ABF-494A-AE2C-AF1C53629069}" dt="2020-08-19T13:49:26.713" v="11562"/>
          <ac:spMkLst>
            <pc:docMk/>
            <pc:sldMk cId="63055302" sldId="445"/>
            <ac:spMk id="6" creationId="{DD2808FB-507B-44C3-8A55-5A9224EF43F6}"/>
          </ac:spMkLst>
        </pc:spChg>
        <pc:spChg chg="add del">
          <ac:chgData name="LeeHeejun" userId="f4146b6c-b8a2-4ff9-88b8-ec5eab333dbc" providerId="ADAL" clId="{2AA875D8-3ABF-494A-AE2C-AF1C53629069}" dt="2020-08-19T11:28:43.575" v="5407" actId="22"/>
          <ac:spMkLst>
            <pc:docMk/>
            <pc:sldMk cId="63055302" sldId="445"/>
            <ac:spMk id="12" creationId="{EB817BE2-8D74-4C8A-9334-CFEBDB80BE77}"/>
          </ac:spMkLst>
        </pc:spChg>
        <pc:spChg chg="add del">
          <ac:chgData name="LeeHeejun" userId="f4146b6c-b8a2-4ff9-88b8-ec5eab333dbc" providerId="ADAL" clId="{2AA875D8-3ABF-494A-AE2C-AF1C53629069}" dt="2020-08-19T11:28:49.631" v="5417" actId="478"/>
          <ac:spMkLst>
            <pc:docMk/>
            <pc:sldMk cId="63055302" sldId="445"/>
            <ac:spMk id="14" creationId="{5F6FEC79-FD6E-4FAC-A9D3-0B0B0AE971D5}"/>
          </ac:spMkLst>
        </pc:spChg>
        <pc:spChg chg="add del">
          <ac:chgData name="LeeHeejun" userId="f4146b6c-b8a2-4ff9-88b8-ec5eab333dbc" providerId="ADAL" clId="{2AA875D8-3ABF-494A-AE2C-AF1C53629069}" dt="2020-08-19T11:28:54.419" v="5421" actId="22"/>
          <ac:spMkLst>
            <pc:docMk/>
            <pc:sldMk cId="63055302" sldId="445"/>
            <ac:spMk id="16" creationId="{0A3AD8E6-64AF-436A-AC23-FF95E0CDAC32}"/>
          </ac:spMkLst>
        </pc:spChg>
        <pc:spChg chg="add del mod">
          <ac:chgData name="LeeHeejun" userId="f4146b6c-b8a2-4ff9-88b8-ec5eab333dbc" providerId="ADAL" clId="{2AA875D8-3ABF-494A-AE2C-AF1C53629069}" dt="2020-08-19T11:36:41.765" v="5823" actId="478"/>
          <ac:spMkLst>
            <pc:docMk/>
            <pc:sldMk cId="63055302" sldId="445"/>
            <ac:spMk id="18" creationId="{83A2C60D-9F5F-4AD4-954B-F3B50E8F2DCD}"/>
          </ac:spMkLst>
        </pc:spChg>
        <pc:picChg chg="add del mod">
          <ac:chgData name="LeeHeejun" userId="f4146b6c-b8a2-4ff9-88b8-ec5eab333dbc" providerId="ADAL" clId="{2AA875D8-3ABF-494A-AE2C-AF1C53629069}" dt="2020-08-19T11:36:39.069" v="5821" actId="478"/>
          <ac:picMkLst>
            <pc:docMk/>
            <pc:sldMk cId="63055302" sldId="445"/>
            <ac:picMk id="4" creationId="{A1303A28-DEBB-40CE-A954-002D6D89D516}"/>
          </ac:picMkLst>
        </pc:picChg>
        <pc:picChg chg="del">
          <ac:chgData name="LeeHeejun" userId="f4146b6c-b8a2-4ff9-88b8-ec5eab333dbc" providerId="ADAL" clId="{2AA875D8-3ABF-494A-AE2C-AF1C53629069}" dt="2020-08-19T05:07:39.210" v="3584" actId="478"/>
          <ac:picMkLst>
            <pc:docMk/>
            <pc:sldMk cId="63055302" sldId="445"/>
            <ac:picMk id="1026" creationId="{EFD02836-A658-41CB-9462-87BB7378738B}"/>
          </ac:picMkLst>
        </pc:picChg>
      </pc:sldChg>
      <pc:sldChg chg="del">
        <pc:chgData name="LeeHeejun" userId="f4146b6c-b8a2-4ff9-88b8-ec5eab333dbc" providerId="ADAL" clId="{2AA875D8-3ABF-494A-AE2C-AF1C53629069}" dt="2020-08-18T07:24:33.644" v="0" actId="47"/>
        <pc:sldMkLst>
          <pc:docMk/>
          <pc:sldMk cId="908857475" sldId="445"/>
        </pc:sldMkLst>
      </pc:sldChg>
      <pc:sldChg chg="addSp delSp modSp add mod modNotesTx">
        <pc:chgData name="LeeHeejun" userId="f4146b6c-b8a2-4ff9-88b8-ec5eab333dbc" providerId="ADAL" clId="{2AA875D8-3ABF-494A-AE2C-AF1C53629069}" dt="2020-08-21T05:01:25.591" v="23726" actId="20577"/>
        <pc:sldMkLst>
          <pc:docMk/>
          <pc:sldMk cId="273330282" sldId="446"/>
        </pc:sldMkLst>
        <pc:spChg chg="add del mod">
          <ac:chgData name="LeeHeejun" userId="f4146b6c-b8a2-4ff9-88b8-ec5eab333dbc" providerId="ADAL" clId="{2AA875D8-3ABF-494A-AE2C-AF1C53629069}" dt="2020-08-19T11:27:26.432" v="5391" actId="21"/>
          <ac:spMkLst>
            <pc:docMk/>
            <pc:sldMk cId="273330282" sldId="446"/>
            <ac:spMk id="4" creationId="{46129EC4-7635-49D5-8C88-549450FFE37F}"/>
          </ac:spMkLst>
        </pc:spChg>
        <pc:spChg chg="mod">
          <ac:chgData name="LeeHeejun" userId="f4146b6c-b8a2-4ff9-88b8-ec5eab333dbc" providerId="ADAL" clId="{2AA875D8-3ABF-494A-AE2C-AF1C53629069}" dt="2020-08-21T05:01:25.591" v="23726" actId="20577"/>
          <ac:spMkLst>
            <pc:docMk/>
            <pc:sldMk cId="273330282" sldId="446"/>
            <ac:spMk id="6" creationId="{DD2808FB-507B-44C3-8A55-5A9224EF43F6}"/>
          </ac:spMkLst>
        </pc:spChg>
        <pc:spChg chg="add del">
          <ac:chgData name="LeeHeejun" userId="f4146b6c-b8a2-4ff9-88b8-ec5eab333dbc" providerId="ADAL" clId="{2AA875D8-3ABF-494A-AE2C-AF1C53629069}" dt="2020-08-19T12:23:25.839" v="7105" actId="22"/>
          <ac:spMkLst>
            <pc:docMk/>
            <pc:sldMk cId="273330282" sldId="446"/>
            <ac:spMk id="10" creationId="{2A9F0179-86F3-4F61-8C60-6BB6384DCB0B}"/>
          </ac:spMkLst>
        </pc:spChg>
        <pc:spChg chg="add mod">
          <ac:chgData name="LeeHeejun" userId="f4146b6c-b8a2-4ff9-88b8-ec5eab333dbc" providerId="ADAL" clId="{2AA875D8-3ABF-494A-AE2C-AF1C53629069}" dt="2020-08-19T12:29:42.025" v="7297" actId="1035"/>
          <ac:spMkLst>
            <pc:docMk/>
            <pc:sldMk cId="273330282" sldId="446"/>
            <ac:spMk id="12" creationId="{EFA57A4E-DE44-4C89-878F-FA47E3E09245}"/>
          </ac:spMkLst>
        </pc:spChg>
        <pc:picChg chg="add del mod">
          <ac:chgData name="LeeHeejun" userId="f4146b6c-b8a2-4ff9-88b8-ec5eab333dbc" providerId="ADAL" clId="{2AA875D8-3ABF-494A-AE2C-AF1C53629069}" dt="2020-08-19T11:27:26.432" v="5391" actId="21"/>
          <ac:picMkLst>
            <pc:docMk/>
            <pc:sldMk cId="273330282" sldId="446"/>
            <ac:picMk id="1026" creationId="{199C8A63-1FCE-4DE6-87D3-3C9EBC2D6B0F}"/>
          </ac:picMkLst>
        </pc:picChg>
      </pc:sldChg>
      <pc:sldChg chg="del">
        <pc:chgData name="LeeHeejun" userId="f4146b6c-b8a2-4ff9-88b8-ec5eab333dbc" providerId="ADAL" clId="{2AA875D8-3ABF-494A-AE2C-AF1C53629069}" dt="2020-08-18T07:24:33.644" v="0" actId="47"/>
        <pc:sldMkLst>
          <pc:docMk/>
          <pc:sldMk cId="2228460497" sldId="446"/>
        </pc:sldMkLst>
      </pc:sldChg>
      <pc:sldChg chg="del">
        <pc:chgData name="LeeHeejun" userId="f4146b6c-b8a2-4ff9-88b8-ec5eab333dbc" providerId="ADAL" clId="{2AA875D8-3ABF-494A-AE2C-AF1C53629069}" dt="2020-08-18T07:24:33.644" v="0" actId="47"/>
        <pc:sldMkLst>
          <pc:docMk/>
          <pc:sldMk cId="2612902921" sldId="447"/>
        </pc:sldMkLst>
      </pc:sldChg>
      <pc:sldChg chg="addSp delSp modSp add mod">
        <pc:chgData name="LeeHeejun" userId="f4146b6c-b8a2-4ff9-88b8-ec5eab333dbc" providerId="ADAL" clId="{2AA875D8-3ABF-494A-AE2C-AF1C53629069}" dt="2020-08-19T11:38:21.789" v="5916" actId="20577"/>
        <pc:sldMkLst>
          <pc:docMk/>
          <pc:sldMk cId="2794529111" sldId="447"/>
        </pc:sldMkLst>
        <pc:spChg chg="mod">
          <ac:chgData name="LeeHeejun" userId="f4146b6c-b8a2-4ff9-88b8-ec5eab333dbc" providerId="ADAL" clId="{2AA875D8-3ABF-494A-AE2C-AF1C53629069}" dt="2020-08-19T11:37:29.265" v="5844" actId="1076"/>
          <ac:spMkLst>
            <pc:docMk/>
            <pc:sldMk cId="2794529111" sldId="447"/>
            <ac:spMk id="5" creationId="{4C5B8594-9FCC-4387-AEB0-BEE4C22BCADE}"/>
          </ac:spMkLst>
        </pc:spChg>
        <pc:spChg chg="del">
          <ac:chgData name="LeeHeejun" userId="f4146b6c-b8a2-4ff9-88b8-ec5eab333dbc" providerId="ADAL" clId="{2AA875D8-3ABF-494A-AE2C-AF1C53629069}" dt="2020-08-19T11:37:04.519" v="5833" actId="478"/>
          <ac:spMkLst>
            <pc:docMk/>
            <pc:sldMk cId="2794529111" sldId="447"/>
            <ac:spMk id="6" creationId="{DD2808FB-507B-44C3-8A55-5A9224EF43F6}"/>
          </ac:spMkLst>
        </pc:spChg>
        <pc:spChg chg="add del mod">
          <ac:chgData name="LeeHeejun" userId="f4146b6c-b8a2-4ff9-88b8-ec5eab333dbc" providerId="ADAL" clId="{2AA875D8-3ABF-494A-AE2C-AF1C53629069}" dt="2020-08-19T11:37:06.102" v="5834" actId="478"/>
          <ac:spMkLst>
            <pc:docMk/>
            <pc:sldMk cId="2794529111" sldId="447"/>
            <ac:spMk id="9" creationId="{1C9C608D-E0B7-4225-9B65-AF9AD8D5E654}"/>
          </ac:spMkLst>
        </pc:spChg>
        <pc:spChg chg="mod">
          <ac:chgData name="LeeHeejun" userId="f4146b6c-b8a2-4ff9-88b8-ec5eab333dbc" providerId="ADAL" clId="{2AA875D8-3ABF-494A-AE2C-AF1C53629069}" dt="2020-08-19T11:38:21.789" v="5916" actId="20577"/>
          <ac:spMkLst>
            <pc:docMk/>
            <pc:sldMk cId="2794529111" sldId="447"/>
            <ac:spMk id="18" creationId="{83A2C60D-9F5F-4AD4-954B-F3B50E8F2DCD}"/>
          </ac:spMkLst>
        </pc:spChg>
        <pc:picChg chg="mod">
          <ac:chgData name="LeeHeejun" userId="f4146b6c-b8a2-4ff9-88b8-ec5eab333dbc" providerId="ADAL" clId="{2AA875D8-3ABF-494A-AE2C-AF1C53629069}" dt="2020-08-19T11:37:29.265" v="5844" actId="1076"/>
          <ac:picMkLst>
            <pc:docMk/>
            <pc:sldMk cId="2794529111" sldId="447"/>
            <ac:picMk id="4" creationId="{A1303A28-DEBB-40CE-A954-002D6D89D516}"/>
          </ac:picMkLst>
        </pc:picChg>
      </pc:sldChg>
      <pc:sldChg chg="addSp delSp modSp add mod">
        <pc:chgData name="LeeHeejun" userId="f4146b6c-b8a2-4ff9-88b8-ec5eab333dbc" providerId="ADAL" clId="{2AA875D8-3ABF-494A-AE2C-AF1C53629069}" dt="2020-08-19T12:29:27.365" v="7296" actId="1076"/>
        <pc:sldMkLst>
          <pc:docMk/>
          <pc:sldMk cId="200426485" sldId="448"/>
        </pc:sldMkLst>
        <pc:spChg chg="mod">
          <ac:chgData name="LeeHeejun" userId="f4146b6c-b8a2-4ff9-88b8-ec5eab333dbc" providerId="ADAL" clId="{2AA875D8-3ABF-494A-AE2C-AF1C53629069}" dt="2020-08-19T12:29:24.597" v="7295" actId="1076"/>
          <ac:spMkLst>
            <pc:docMk/>
            <pc:sldMk cId="200426485" sldId="448"/>
            <ac:spMk id="5" creationId="{4C5B8594-9FCC-4387-AEB0-BEE4C22BCADE}"/>
          </ac:spMkLst>
        </pc:spChg>
        <pc:spChg chg="mod">
          <ac:chgData name="LeeHeejun" userId="f4146b6c-b8a2-4ff9-88b8-ec5eab333dbc" providerId="ADAL" clId="{2AA875D8-3ABF-494A-AE2C-AF1C53629069}" dt="2020-08-19T12:29:27.365" v="7296" actId="1076"/>
          <ac:spMkLst>
            <pc:docMk/>
            <pc:sldMk cId="200426485" sldId="448"/>
            <ac:spMk id="18" creationId="{83A2C60D-9F5F-4AD4-954B-F3B50E8F2DCD}"/>
          </ac:spMkLst>
        </pc:spChg>
        <pc:picChg chg="del">
          <ac:chgData name="LeeHeejun" userId="f4146b6c-b8a2-4ff9-88b8-ec5eab333dbc" providerId="ADAL" clId="{2AA875D8-3ABF-494A-AE2C-AF1C53629069}" dt="2020-08-19T12:26:48.665" v="7140" actId="478"/>
          <ac:picMkLst>
            <pc:docMk/>
            <pc:sldMk cId="200426485" sldId="448"/>
            <ac:picMk id="4" creationId="{A1303A28-DEBB-40CE-A954-002D6D89D516}"/>
          </ac:picMkLst>
        </pc:picChg>
        <pc:picChg chg="add mod">
          <ac:chgData name="LeeHeejun" userId="f4146b6c-b8a2-4ff9-88b8-ec5eab333dbc" providerId="ADAL" clId="{2AA875D8-3ABF-494A-AE2C-AF1C53629069}" dt="2020-08-19T12:29:24.597" v="7295" actId="1076"/>
          <ac:picMkLst>
            <pc:docMk/>
            <pc:sldMk cId="200426485" sldId="448"/>
            <ac:picMk id="2050" creationId="{FC16EBD0-C259-4BD7-8FAD-238107395CE3}"/>
          </ac:picMkLst>
        </pc:picChg>
      </pc:sldChg>
      <pc:sldChg chg="addSp delSp modSp add mod">
        <pc:chgData name="LeeHeejun" userId="f4146b6c-b8a2-4ff9-88b8-ec5eab333dbc" providerId="ADAL" clId="{2AA875D8-3ABF-494A-AE2C-AF1C53629069}" dt="2020-08-21T05:07:28.022" v="23741" actId="6549"/>
        <pc:sldMkLst>
          <pc:docMk/>
          <pc:sldMk cId="2715279703" sldId="449"/>
        </pc:sldMkLst>
        <pc:spChg chg="mod">
          <ac:chgData name="LeeHeejun" userId="f4146b6c-b8a2-4ff9-88b8-ec5eab333dbc" providerId="ADAL" clId="{2AA875D8-3ABF-494A-AE2C-AF1C53629069}" dt="2020-08-19T12:33:58.712" v="7336" actId="20577"/>
          <ac:spMkLst>
            <pc:docMk/>
            <pc:sldMk cId="2715279703" sldId="449"/>
            <ac:spMk id="2" creationId="{4DCB9AF6-4A82-4B76-AFFF-1BA4B607B49A}"/>
          </ac:spMkLst>
        </pc:spChg>
        <pc:spChg chg="add mod">
          <ac:chgData name="LeeHeejun" userId="f4146b6c-b8a2-4ff9-88b8-ec5eab333dbc" providerId="ADAL" clId="{2AA875D8-3ABF-494A-AE2C-AF1C53629069}" dt="2020-08-19T13:22:40.626" v="9507" actId="1076"/>
          <ac:spMkLst>
            <pc:docMk/>
            <pc:sldMk cId="2715279703" sldId="449"/>
            <ac:spMk id="5" creationId="{CCD4CA09-8C24-4178-A1CA-C975DB6F493B}"/>
          </ac:spMkLst>
        </pc:spChg>
        <pc:spChg chg="mod">
          <ac:chgData name="LeeHeejun" userId="f4146b6c-b8a2-4ff9-88b8-ec5eab333dbc" providerId="ADAL" clId="{2AA875D8-3ABF-494A-AE2C-AF1C53629069}" dt="2020-08-21T05:07:28.022" v="23741" actId="6549"/>
          <ac:spMkLst>
            <pc:docMk/>
            <pc:sldMk cId="2715279703" sldId="449"/>
            <ac:spMk id="6" creationId="{DD2808FB-507B-44C3-8A55-5A9224EF43F6}"/>
          </ac:spMkLst>
        </pc:spChg>
        <pc:spChg chg="del">
          <ac:chgData name="LeeHeejun" userId="f4146b6c-b8a2-4ff9-88b8-ec5eab333dbc" providerId="ADAL" clId="{2AA875D8-3ABF-494A-AE2C-AF1C53629069}" dt="2020-08-19T12:33:33.922" v="7302" actId="478"/>
          <ac:spMkLst>
            <pc:docMk/>
            <pc:sldMk cId="2715279703" sldId="449"/>
            <ac:spMk id="12" creationId="{EFA57A4E-DE44-4C89-878F-FA47E3E09245}"/>
          </ac:spMkLst>
        </pc:spChg>
        <pc:grpChg chg="add del mod">
          <ac:chgData name="LeeHeejun" userId="f4146b6c-b8a2-4ff9-88b8-ec5eab333dbc" providerId="ADAL" clId="{2AA875D8-3ABF-494A-AE2C-AF1C53629069}" dt="2020-08-19T13:16:43.630" v="9392" actId="478"/>
          <ac:grpSpMkLst>
            <pc:docMk/>
            <pc:sldMk cId="2715279703" sldId="449"/>
            <ac:grpSpMk id="4" creationId="{77BC60D8-3CB7-45C2-BA39-704E10C556D2}"/>
          </ac:grpSpMkLst>
        </pc:grpChg>
        <pc:picChg chg="add del mod">
          <ac:chgData name="LeeHeejun" userId="f4146b6c-b8a2-4ff9-88b8-ec5eab333dbc" providerId="ADAL" clId="{2AA875D8-3ABF-494A-AE2C-AF1C53629069}" dt="2020-08-19T13:16:43.630" v="9392" actId="478"/>
          <ac:picMkLst>
            <pc:docMk/>
            <pc:sldMk cId="2715279703" sldId="449"/>
            <ac:picMk id="8" creationId="{6CD1B984-3594-45CD-B3AA-BB164142414B}"/>
          </ac:picMkLst>
        </pc:picChg>
        <pc:picChg chg="add mod">
          <ac:chgData name="LeeHeejun" userId="f4146b6c-b8a2-4ff9-88b8-ec5eab333dbc" providerId="ADAL" clId="{2AA875D8-3ABF-494A-AE2C-AF1C53629069}" dt="2020-08-19T13:22:40.626" v="9507" actId="1076"/>
          <ac:picMkLst>
            <pc:docMk/>
            <pc:sldMk cId="2715279703" sldId="449"/>
            <ac:picMk id="3074" creationId="{21C40A0B-0E8E-4752-BDA0-EAD5479385D5}"/>
          </ac:picMkLst>
        </pc:picChg>
      </pc:sldChg>
      <pc:sldChg chg="addSp delSp modSp add mod">
        <pc:chgData name="LeeHeejun" userId="f4146b6c-b8a2-4ff9-88b8-ec5eab333dbc" providerId="ADAL" clId="{2AA875D8-3ABF-494A-AE2C-AF1C53629069}" dt="2020-08-19T13:48:43.559" v="11523" actId="313"/>
        <pc:sldMkLst>
          <pc:docMk/>
          <pc:sldMk cId="3944430596" sldId="450"/>
        </pc:sldMkLst>
        <pc:spChg chg="del">
          <ac:chgData name="LeeHeejun" userId="f4146b6c-b8a2-4ff9-88b8-ec5eab333dbc" providerId="ADAL" clId="{2AA875D8-3ABF-494A-AE2C-AF1C53629069}" dt="2020-08-19T13:03:10.398" v="8646" actId="478"/>
          <ac:spMkLst>
            <pc:docMk/>
            <pc:sldMk cId="3944430596" sldId="450"/>
            <ac:spMk id="5" creationId="{CCD4CA09-8C24-4178-A1CA-C975DB6F493B}"/>
          </ac:spMkLst>
        </pc:spChg>
        <pc:spChg chg="mod">
          <ac:chgData name="LeeHeejun" userId="f4146b6c-b8a2-4ff9-88b8-ec5eab333dbc" providerId="ADAL" clId="{2AA875D8-3ABF-494A-AE2C-AF1C53629069}" dt="2020-08-19T13:48:43.559" v="11523" actId="313"/>
          <ac:spMkLst>
            <pc:docMk/>
            <pc:sldMk cId="3944430596" sldId="450"/>
            <ac:spMk id="6" creationId="{DD2808FB-507B-44C3-8A55-5A9224EF43F6}"/>
          </ac:spMkLst>
        </pc:spChg>
        <pc:spChg chg="add del">
          <ac:chgData name="LeeHeejun" userId="f4146b6c-b8a2-4ff9-88b8-ec5eab333dbc" providerId="ADAL" clId="{2AA875D8-3ABF-494A-AE2C-AF1C53629069}" dt="2020-08-19T13:17:53.791" v="9419" actId="22"/>
          <ac:spMkLst>
            <pc:docMk/>
            <pc:sldMk cId="3944430596" sldId="450"/>
            <ac:spMk id="11" creationId="{97D549BD-808B-4429-8FFA-1CE29ECE941E}"/>
          </ac:spMkLst>
        </pc:spChg>
        <pc:spChg chg="add mod">
          <ac:chgData name="LeeHeejun" userId="f4146b6c-b8a2-4ff9-88b8-ec5eab333dbc" providerId="ADAL" clId="{2AA875D8-3ABF-494A-AE2C-AF1C53629069}" dt="2020-08-19T13:21:48.500" v="9499" actId="20577"/>
          <ac:spMkLst>
            <pc:docMk/>
            <pc:sldMk cId="3944430596" sldId="450"/>
            <ac:spMk id="15" creationId="{9AC65A45-BC3B-4138-86ED-3DC99012EE87}"/>
          </ac:spMkLst>
        </pc:spChg>
        <pc:grpChg chg="del">
          <ac:chgData name="LeeHeejun" userId="f4146b6c-b8a2-4ff9-88b8-ec5eab333dbc" providerId="ADAL" clId="{2AA875D8-3ABF-494A-AE2C-AF1C53629069}" dt="2020-08-19T13:03:09.813" v="8645" actId="478"/>
          <ac:grpSpMkLst>
            <pc:docMk/>
            <pc:sldMk cId="3944430596" sldId="450"/>
            <ac:grpSpMk id="4" creationId="{77BC60D8-3CB7-45C2-BA39-704E10C556D2}"/>
          </ac:grpSpMkLst>
        </pc:grpChg>
        <pc:picChg chg="add del">
          <ac:chgData name="LeeHeejun" userId="f4146b6c-b8a2-4ff9-88b8-ec5eab333dbc" providerId="ADAL" clId="{2AA875D8-3ABF-494A-AE2C-AF1C53629069}" dt="2020-08-19T13:17:53.791" v="9419" actId="22"/>
          <ac:picMkLst>
            <pc:docMk/>
            <pc:sldMk cId="3944430596" sldId="450"/>
            <ac:picMk id="9" creationId="{3D4F24A9-917F-4C78-B588-77AD55693647}"/>
          </ac:picMkLst>
        </pc:picChg>
        <pc:picChg chg="add mod">
          <ac:chgData name="LeeHeejun" userId="f4146b6c-b8a2-4ff9-88b8-ec5eab333dbc" providerId="ADAL" clId="{2AA875D8-3ABF-494A-AE2C-AF1C53629069}" dt="2020-08-19T13:21:53.773" v="9500" actId="1076"/>
          <ac:picMkLst>
            <pc:docMk/>
            <pc:sldMk cId="3944430596" sldId="450"/>
            <ac:picMk id="13" creationId="{6E3AB140-8A7D-4946-A2F4-5260F3340AF8}"/>
          </ac:picMkLst>
        </pc:picChg>
      </pc:sldChg>
      <pc:sldChg chg="addSp delSp modSp add mod">
        <pc:chgData name="LeeHeejun" userId="f4146b6c-b8a2-4ff9-88b8-ec5eab333dbc" providerId="ADAL" clId="{2AA875D8-3ABF-494A-AE2C-AF1C53629069}" dt="2020-08-19T13:48:51.083" v="11533" actId="6549"/>
        <pc:sldMkLst>
          <pc:docMk/>
          <pc:sldMk cId="4122739490" sldId="451"/>
        </pc:sldMkLst>
        <pc:spChg chg="add mod">
          <ac:chgData name="LeeHeejun" userId="f4146b6c-b8a2-4ff9-88b8-ec5eab333dbc" providerId="ADAL" clId="{2AA875D8-3ABF-494A-AE2C-AF1C53629069}" dt="2020-08-19T13:31:54.917" v="10214" actId="6549"/>
          <ac:spMkLst>
            <pc:docMk/>
            <pc:sldMk cId="4122739490" sldId="451"/>
            <ac:spMk id="4" creationId="{56AA9A01-8D41-4803-BF16-F2049B9E7A5D}"/>
          </ac:spMkLst>
        </pc:spChg>
        <pc:spChg chg="mod">
          <ac:chgData name="LeeHeejun" userId="f4146b6c-b8a2-4ff9-88b8-ec5eab333dbc" providerId="ADAL" clId="{2AA875D8-3ABF-494A-AE2C-AF1C53629069}" dt="2020-08-19T13:48:51.083" v="11533" actId="6549"/>
          <ac:spMkLst>
            <pc:docMk/>
            <pc:sldMk cId="4122739490" sldId="451"/>
            <ac:spMk id="6" creationId="{DD2808FB-507B-44C3-8A55-5A9224EF43F6}"/>
          </ac:spMkLst>
        </pc:spChg>
        <pc:spChg chg="add del mod">
          <ac:chgData name="LeeHeejun" userId="f4146b6c-b8a2-4ff9-88b8-ec5eab333dbc" providerId="ADAL" clId="{2AA875D8-3ABF-494A-AE2C-AF1C53629069}" dt="2020-08-19T13:30:56.644" v="10171" actId="478"/>
          <ac:spMkLst>
            <pc:docMk/>
            <pc:sldMk cId="4122739490" sldId="451"/>
            <ac:spMk id="11" creationId="{6B9E9CB0-CCF9-4E18-96D0-D6215CF37D79}"/>
          </ac:spMkLst>
        </pc:spChg>
        <pc:spChg chg="add mod">
          <ac:chgData name="LeeHeejun" userId="f4146b6c-b8a2-4ff9-88b8-ec5eab333dbc" providerId="ADAL" clId="{2AA875D8-3ABF-494A-AE2C-AF1C53629069}" dt="2020-08-19T13:41:32.281" v="11057" actId="1036"/>
          <ac:spMkLst>
            <pc:docMk/>
            <pc:sldMk cId="4122739490" sldId="451"/>
            <ac:spMk id="12" creationId="{1301E3DA-B8F0-4876-97D9-87AF73E90EDC}"/>
          </ac:spMkLst>
        </pc:spChg>
        <pc:picChg chg="add del">
          <ac:chgData name="LeeHeejun" userId="f4146b6c-b8a2-4ff9-88b8-ec5eab333dbc" providerId="ADAL" clId="{2AA875D8-3ABF-494A-AE2C-AF1C53629069}" dt="2020-08-19T13:27:34.453" v="10023"/>
          <ac:picMkLst>
            <pc:docMk/>
            <pc:sldMk cId="4122739490" sldId="451"/>
            <ac:picMk id="4098" creationId="{E287AB3F-7701-42E6-80DC-A0CC498A156C}"/>
          </ac:picMkLst>
        </pc:picChg>
        <pc:picChg chg="add mod">
          <ac:chgData name="LeeHeejun" userId="f4146b6c-b8a2-4ff9-88b8-ec5eab333dbc" providerId="ADAL" clId="{2AA875D8-3ABF-494A-AE2C-AF1C53629069}" dt="2020-08-19T13:31:17.747" v="10191" actId="1035"/>
          <ac:picMkLst>
            <pc:docMk/>
            <pc:sldMk cId="4122739490" sldId="451"/>
            <ac:picMk id="4100" creationId="{0333A832-A85F-4EEA-98CF-0F0164FD593A}"/>
          </ac:picMkLst>
        </pc:picChg>
        <pc:picChg chg="add mod">
          <ac:chgData name="LeeHeejun" userId="f4146b6c-b8a2-4ff9-88b8-ec5eab333dbc" providerId="ADAL" clId="{2AA875D8-3ABF-494A-AE2C-AF1C53629069}" dt="2020-08-19T13:41:32.281" v="11057" actId="1036"/>
          <ac:picMkLst>
            <pc:docMk/>
            <pc:sldMk cId="4122739490" sldId="451"/>
            <ac:picMk id="4102" creationId="{FB72F35E-30A2-484B-A638-C8BFE338878E}"/>
          </ac:picMkLst>
        </pc:picChg>
      </pc:sldChg>
      <pc:sldChg chg="addSp delSp modSp add mod">
        <pc:chgData name="LeeHeejun" userId="f4146b6c-b8a2-4ff9-88b8-ec5eab333dbc" providerId="ADAL" clId="{2AA875D8-3ABF-494A-AE2C-AF1C53629069}" dt="2020-08-19T13:41:19.781" v="11055" actId="1076"/>
        <pc:sldMkLst>
          <pc:docMk/>
          <pc:sldMk cId="137129213" sldId="452"/>
        </pc:sldMkLst>
        <pc:spChg chg="add mod">
          <ac:chgData name="LeeHeejun" userId="f4146b6c-b8a2-4ff9-88b8-ec5eab333dbc" providerId="ADAL" clId="{2AA875D8-3ABF-494A-AE2C-AF1C53629069}" dt="2020-08-19T13:37:01.124" v="10762" actId="20577"/>
          <ac:spMkLst>
            <pc:docMk/>
            <pc:sldMk cId="137129213" sldId="452"/>
            <ac:spMk id="4" creationId="{5A6F715C-362E-48A5-A0D9-A71651845DCF}"/>
          </ac:spMkLst>
        </pc:spChg>
        <pc:spChg chg="mod">
          <ac:chgData name="LeeHeejun" userId="f4146b6c-b8a2-4ff9-88b8-ec5eab333dbc" providerId="ADAL" clId="{2AA875D8-3ABF-494A-AE2C-AF1C53629069}" dt="2020-08-19T13:41:19.781" v="11055" actId="1076"/>
          <ac:spMkLst>
            <pc:docMk/>
            <pc:sldMk cId="137129213" sldId="452"/>
            <ac:spMk id="6" creationId="{DD2808FB-507B-44C3-8A55-5A9224EF43F6}"/>
          </ac:spMkLst>
        </pc:spChg>
        <pc:spChg chg="add mod">
          <ac:chgData name="LeeHeejun" userId="f4146b6c-b8a2-4ff9-88b8-ec5eab333dbc" providerId="ADAL" clId="{2AA875D8-3ABF-494A-AE2C-AF1C53629069}" dt="2020-08-19T13:38:27.663" v="10778"/>
          <ac:spMkLst>
            <pc:docMk/>
            <pc:sldMk cId="137129213" sldId="452"/>
            <ac:spMk id="14" creationId="{4C376D09-A786-4A50-BEFE-7D13A8330693}"/>
          </ac:spMkLst>
        </pc:spChg>
        <pc:spChg chg="del">
          <ac:chgData name="LeeHeejun" userId="f4146b6c-b8a2-4ff9-88b8-ec5eab333dbc" providerId="ADAL" clId="{2AA875D8-3ABF-494A-AE2C-AF1C53629069}" dt="2020-08-19T13:32:36.373" v="10219" actId="478"/>
          <ac:spMkLst>
            <pc:docMk/>
            <pc:sldMk cId="137129213" sldId="452"/>
            <ac:spMk id="15" creationId="{9AC65A45-BC3B-4138-86ED-3DC99012EE87}"/>
          </ac:spMkLst>
        </pc:spChg>
        <pc:picChg chg="del">
          <ac:chgData name="LeeHeejun" userId="f4146b6c-b8a2-4ff9-88b8-ec5eab333dbc" providerId="ADAL" clId="{2AA875D8-3ABF-494A-AE2C-AF1C53629069}" dt="2020-08-19T13:32:35.529" v="10218" actId="478"/>
          <ac:picMkLst>
            <pc:docMk/>
            <pc:sldMk cId="137129213" sldId="452"/>
            <ac:picMk id="13" creationId="{6E3AB140-8A7D-4946-A2F4-5260F3340AF8}"/>
          </ac:picMkLst>
        </pc:picChg>
        <pc:picChg chg="add mod">
          <ac:chgData name="LeeHeejun" userId="f4146b6c-b8a2-4ff9-88b8-ec5eab333dbc" providerId="ADAL" clId="{2AA875D8-3ABF-494A-AE2C-AF1C53629069}" dt="2020-08-19T13:36:25.681" v="10753" actId="1076"/>
          <ac:picMkLst>
            <pc:docMk/>
            <pc:sldMk cId="137129213" sldId="452"/>
            <ac:picMk id="6146" creationId="{FC35D1C1-2FBF-4282-BCEA-9CE093E9EB6D}"/>
          </ac:picMkLst>
        </pc:picChg>
        <pc:picChg chg="add del mod">
          <ac:chgData name="LeeHeejun" userId="f4146b6c-b8a2-4ff9-88b8-ec5eab333dbc" providerId="ADAL" clId="{2AA875D8-3ABF-494A-AE2C-AF1C53629069}" dt="2020-08-19T13:36:20.436" v="10749"/>
          <ac:picMkLst>
            <pc:docMk/>
            <pc:sldMk cId="137129213" sldId="452"/>
            <ac:picMk id="6148" creationId="{CF8AC921-927D-46ED-9624-2E9BD0CE1F8C}"/>
          </ac:picMkLst>
        </pc:picChg>
        <pc:picChg chg="add del mod">
          <ac:chgData name="LeeHeejun" userId="f4146b6c-b8a2-4ff9-88b8-ec5eab333dbc" providerId="ADAL" clId="{2AA875D8-3ABF-494A-AE2C-AF1C53629069}" dt="2020-08-19T13:36:19.972" v="10748"/>
          <ac:picMkLst>
            <pc:docMk/>
            <pc:sldMk cId="137129213" sldId="452"/>
            <ac:picMk id="6150" creationId="{C78F3007-3DAD-4BA1-A184-3EBBB6CC11C4}"/>
          </ac:picMkLst>
        </pc:picChg>
        <pc:picChg chg="add mod">
          <ac:chgData name="LeeHeejun" userId="f4146b6c-b8a2-4ff9-88b8-ec5eab333dbc" providerId="ADAL" clId="{2AA875D8-3ABF-494A-AE2C-AF1C53629069}" dt="2020-08-19T13:36:57.596" v="10760" actId="1076"/>
          <ac:picMkLst>
            <pc:docMk/>
            <pc:sldMk cId="137129213" sldId="452"/>
            <ac:picMk id="6152" creationId="{05096D99-97E0-4E5B-988D-80EAD91FFDAB}"/>
          </ac:picMkLst>
        </pc:picChg>
      </pc:sldChg>
      <pc:sldChg chg="delSp modSp add mod">
        <pc:chgData name="LeeHeejun" userId="f4146b6c-b8a2-4ff9-88b8-ec5eab333dbc" providerId="ADAL" clId="{2AA875D8-3ABF-494A-AE2C-AF1C53629069}" dt="2020-08-19T13:55:25.409" v="11722" actId="14100"/>
        <pc:sldMkLst>
          <pc:docMk/>
          <pc:sldMk cId="1324306726" sldId="453"/>
        </pc:sldMkLst>
        <pc:spChg chg="del">
          <ac:chgData name="LeeHeejun" userId="f4146b6c-b8a2-4ff9-88b8-ec5eab333dbc" providerId="ADAL" clId="{2AA875D8-3ABF-494A-AE2C-AF1C53629069}" dt="2020-08-19T13:37:21.532" v="10769" actId="478"/>
          <ac:spMkLst>
            <pc:docMk/>
            <pc:sldMk cId="1324306726" sldId="453"/>
            <ac:spMk id="4" creationId="{5A6F715C-362E-48A5-A0D9-A71651845DCF}"/>
          </ac:spMkLst>
        </pc:spChg>
        <pc:spChg chg="mod">
          <ac:chgData name="LeeHeejun" userId="f4146b6c-b8a2-4ff9-88b8-ec5eab333dbc" providerId="ADAL" clId="{2AA875D8-3ABF-494A-AE2C-AF1C53629069}" dt="2020-08-19T13:55:25.409" v="11722" actId="14100"/>
          <ac:spMkLst>
            <pc:docMk/>
            <pc:sldMk cId="1324306726" sldId="453"/>
            <ac:spMk id="6" creationId="{DD2808FB-507B-44C3-8A55-5A9224EF43F6}"/>
          </ac:spMkLst>
        </pc:spChg>
        <pc:spChg chg="del mod">
          <ac:chgData name="LeeHeejun" userId="f4146b6c-b8a2-4ff9-88b8-ec5eab333dbc" providerId="ADAL" clId="{2AA875D8-3ABF-494A-AE2C-AF1C53629069}" dt="2020-08-19T13:37:20.523" v="10768" actId="478"/>
          <ac:spMkLst>
            <pc:docMk/>
            <pc:sldMk cId="1324306726" sldId="453"/>
            <ac:spMk id="14" creationId="{4C376D09-A786-4A50-BEFE-7D13A8330693}"/>
          </ac:spMkLst>
        </pc:spChg>
        <pc:picChg chg="del">
          <ac:chgData name="LeeHeejun" userId="f4146b6c-b8a2-4ff9-88b8-ec5eab333dbc" providerId="ADAL" clId="{2AA875D8-3ABF-494A-AE2C-AF1C53629069}" dt="2020-08-19T13:37:21.747" v="10770" actId="478"/>
          <ac:picMkLst>
            <pc:docMk/>
            <pc:sldMk cId="1324306726" sldId="453"/>
            <ac:picMk id="6146" creationId="{FC35D1C1-2FBF-4282-BCEA-9CE093E9EB6D}"/>
          </ac:picMkLst>
        </pc:picChg>
        <pc:picChg chg="del">
          <ac:chgData name="LeeHeejun" userId="f4146b6c-b8a2-4ff9-88b8-ec5eab333dbc" providerId="ADAL" clId="{2AA875D8-3ABF-494A-AE2C-AF1C53629069}" dt="2020-08-19T13:37:18.947" v="10766" actId="478"/>
          <ac:picMkLst>
            <pc:docMk/>
            <pc:sldMk cId="1324306726" sldId="453"/>
            <ac:picMk id="6152" creationId="{05096D99-97E0-4E5B-988D-80EAD91FFDAB}"/>
          </ac:picMkLst>
        </pc:picChg>
      </pc:sldChg>
      <pc:sldChg chg="addSp modSp add mod">
        <pc:chgData name="LeeHeejun" userId="f4146b6c-b8a2-4ff9-88b8-ec5eab333dbc" providerId="ADAL" clId="{2AA875D8-3ABF-494A-AE2C-AF1C53629069}" dt="2020-08-19T14:18:01.240" v="12671" actId="20577"/>
        <pc:sldMkLst>
          <pc:docMk/>
          <pc:sldMk cId="2848558208" sldId="454"/>
        </pc:sldMkLst>
        <pc:spChg chg="add mod">
          <ac:chgData name="LeeHeejun" userId="f4146b6c-b8a2-4ff9-88b8-ec5eab333dbc" providerId="ADAL" clId="{2AA875D8-3ABF-494A-AE2C-AF1C53629069}" dt="2020-08-19T14:15:23.129" v="12599" actId="1036"/>
          <ac:spMkLst>
            <pc:docMk/>
            <pc:sldMk cId="2848558208" sldId="454"/>
            <ac:spMk id="4" creationId="{E1374549-66D2-4D74-994E-2F72554763CA}"/>
          </ac:spMkLst>
        </pc:spChg>
        <pc:spChg chg="add mod">
          <ac:chgData name="LeeHeejun" userId="f4146b6c-b8a2-4ff9-88b8-ec5eab333dbc" providerId="ADAL" clId="{2AA875D8-3ABF-494A-AE2C-AF1C53629069}" dt="2020-08-19T14:15:23.129" v="12599" actId="1036"/>
          <ac:spMkLst>
            <pc:docMk/>
            <pc:sldMk cId="2848558208" sldId="454"/>
            <ac:spMk id="5" creationId="{82D835C4-DE69-4A8B-8F3C-04CE280E4941}"/>
          </ac:spMkLst>
        </pc:spChg>
        <pc:spChg chg="mod">
          <ac:chgData name="LeeHeejun" userId="f4146b6c-b8a2-4ff9-88b8-ec5eab333dbc" providerId="ADAL" clId="{2AA875D8-3ABF-494A-AE2C-AF1C53629069}" dt="2020-08-19T14:18:01.240" v="12671" actId="20577"/>
          <ac:spMkLst>
            <pc:docMk/>
            <pc:sldMk cId="2848558208" sldId="454"/>
            <ac:spMk id="6" creationId="{DD2808FB-507B-44C3-8A55-5A9224EF43F6}"/>
          </ac:spMkLst>
        </pc:spChg>
        <pc:spChg chg="add mod">
          <ac:chgData name="LeeHeejun" userId="f4146b6c-b8a2-4ff9-88b8-ec5eab333dbc" providerId="ADAL" clId="{2AA875D8-3ABF-494A-AE2C-AF1C53629069}" dt="2020-08-19T14:15:23.129" v="12599" actId="1036"/>
          <ac:spMkLst>
            <pc:docMk/>
            <pc:sldMk cId="2848558208" sldId="454"/>
            <ac:spMk id="10" creationId="{770A6581-1262-4300-BB03-87F27970DD97}"/>
          </ac:spMkLst>
        </pc:spChg>
        <pc:spChg chg="add mod">
          <ac:chgData name="LeeHeejun" userId="f4146b6c-b8a2-4ff9-88b8-ec5eab333dbc" providerId="ADAL" clId="{2AA875D8-3ABF-494A-AE2C-AF1C53629069}" dt="2020-08-19T14:15:23.129" v="12599" actId="1036"/>
          <ac:spMkLst>
            <pc:docMk/>
            <pc:sldMk cId="2848558208" sldId="454"/>
            <ac:spMk id="12" creationId="{94293818-46B2-4765-9C4B-E37E70228750}"/>
          </ac:spMkLst>
        </pc:spChg>
        <pc:spChg chg="add mod">
          <ac:chgData name="LeeHeejun" userId="f4146b6c-b8a2-4ff9-88b8-ec5eab333dbc" providerId="ADAL" clId="{2AA875D8-3ABF-494A-AE2C-AF1C53629069}" dt="2020-08-19T14:15:23.129" v="12599" actId="1036"/>
          <ac:spMkLst>
            <pc:docMk/>
            <pc:sldMk cId="2848558208" sldId="454"/>
            <ac:spMk id="13" creationId="{E4F3D0E6-331A-4C95-95A0-0AC1543D03FB}"/>
          </ac:spMkLst>
        </pc:spChg>
        <pc:picChg chg="add mod">
          <ac:chgData name="LeeHeejun" userId="f4146b6c-b8a2-4ff9-88b8-ec5eab333dbc" providerId="ADAL" clId="{2AA875D8-3ABF-494A-AE2C-AF1C53629069}" dt="2020-08-19T14:15:23.129" v="12599" actId="1036"/>
          <ac:picMkLst>
            <pc:docMk/>
            <pc:sldMk cId="2848558208" sldId="454"/>
            <ac:picMk id="7170" creationId="{EA9EE95A-1A8B-4AFA-9602-2083E1FC43C8}"/>
          </ac:picMkLst>
        </pc:picChg>
        <pc:picChg chg="add mod">
          <ac:chgData name="LeeHeejun" userId="f4146b6c-b8a2-4ff9-88b8-ec5eab333dbc" providerId="ADAL" clId="{2AA875D8-3ABF-494A-AE2C-AF1C53629069}" dt="2020-08-19T14:15:23.129" v="12599" actId="1036"/>
          <ac:picMkLst>
            <pc:docMk/>
            <pc:sldMk cId="2848558208" sldId="454"/>
            <ac:picMk id="7172" creationId="{3FAC974D-B809-4963-8B95-50519DD0C9E9}"/>
          </ac:picMkLst>
        </pc:picChg>
      </pc:sldChg>
      <pc:sldChg chg="addSp delSp modSp add mod">
        <pc:chgData name="LeeHeejun" userId="f4146b6c-b8a2-4ff9-88b8-ec5eab333dbc" providerId="ADAL" clId="{2AA875D8-3ABF-494A-AE2C-AF1C53629069}" dt="2020-08-19T14:28:52.486" v="13487" actId="1076"/>
        <pc:sldMkLst>
          <pc:docMk/>
          <pc:sldMk cId="268865828" sldId="455"/>
        </pc:sldMkLst>
        <pc:spChg chg="add del mod">
          <ac:chgData name="LeeHeejun" userId="f4146b6c-b8a2-4ff9-88b8-ec5eab333dbc" providerId="ADAL" clId="{2AA875D8-3ABF-494A-AE2C-AF1C53629069}" dt="2020-08-19T14:22:54.744" v="13054" actId="478"/>
          <ac:spMkLst>
            <pc:docMk/>
            <pc:sldMk cId="268865828" sldId="455"/>
            <ac:spMk id="4" creationId="{CFD35E29-E518-4185-94CA-137B1B2B0A8C}"/>
          </ac:spMkLst>
        </pc:spChg>
        <pc:spChg chg="add mod">
          <ac:chgData name="LeeHeejun" userId="f4146b6c-b8a2-4ff9-88b8-ec5eab333dbc" providerId="ADAL" clId="{2AA875D8-3ABF-494A-AE2C-AF1C53629069}" dt="2020-08-19T14:28:52.486" v="13487" actId="1076"/>
          <ac:spMkLst>
            <pc:docMk/>
            <pc:sldMk cId="268865828" sldId="455"/>
            <ac:spMk id="5" creationId="{D2ACD804-2E88-4F97-B8DD-D9A98E0048A5}"/>
          </ac:spMkLst>
        </pc:spChg>
        <pc:spChg chg="mod">
          <ac:chgData name="LeeHeejun" userId="f4146b6c-b8a2-4ff9-88b8-ec5eab333dbc" providerId="ADAL" clId="{2AA875D8-3ABF-494A-AE2C-AF1C53629069}" dt="2020-08-19T14:28:49.910" v="13486" actId="14100"/>
          <ac:spMkLst>
            <pc:docMk/>
            <pc:sldMk cId="268865828" sldId="455"/>
            <ac:spMk id="6" creationId="{DD2808FB-507B-44C3-8A55-5A9224EF43F6}"/>
          </ac:spMkLst>
        </pc:spChg>
        <pc:picChg chg="add mod">
          <ac:chgData name="LeeHeejun" userId="f4146b6c-b8a2-4ff9-88b8-ec5eab333dbc" providerId="ADAL" clId="{2AA875D8-3ABF-494A-AE2C-AF1C53629069}" dt="2020-08-19T14:28:52.486" v="13487" actId="1076"/>
          <ac:picMkLst>
            <pc:docMk/>
            <pc:sldMk cId="268865828" sldId="455"/>
            <ac:picMk id="9218" creationId="{6D0DA50D-A82E-4B57-8352-4FD6D7692A8B}"/>
          </ac:picMkLst>
        </pc:picChg>
      </pc:sldChg>
      <pc:sldChg chg="addSp delSp modSp add mod modNotesTx">
        <pc:chgData name="LeeHeejun" userId="f4146b6c-b8a2-4ff9-88b8-ec5eab333dbc" providerId="ADAL" clId="{2AA875D8-3ABF-494A-AE2C-AF1C53629069}" dt="2020-08-21T05:21:24.186" v="23747" actId="20577"/>
        <pc:sldMkLst>
          <pc:docMk/>
          <pc:sldMk cId="3732869576" sldId="456"/>
        </pc:sldMkLst>
        <pc:spChg chg="mod">
          <ac:chgData name="LeeHeejun" userId="f4146b6c-b8a2-4ff9-88b8-ec5eab333dbc" providerId="ADAL" clId="{2AA875D8-3ABF-494A-AE2C-AF1C53629069}" dt="2020-08-19T14:29:47.324" v="13527"/>
          <ac:spMkLst>
            <pc:docMk/>
            <pc:sldMk cId="3732869576" sldId="456"/>
            <ac:spMk id="2" creationId="{4DCB9AF6-4A82-4B76-AFFF-1BA4B607B49A}"/>
          </ac:spMkLst>
        </pc:spChg>
        <pc:spChg chg="del">
          <ac:chgData name="LeeHeejun" userId="f4146b6c-b8a2-4ff9-88b8-ec5eab333dbc" providerId="ADAL" clId="{2AA875D8-3ABF-494A-AE2C-AF1C53629069}" dt="2020-08-19T14:29:16.495" v="13490" actId="478"/>
          <ac:spMkLst>
            <pc:docMk/>
            <pc:sldMk cId="3732869576" sldId="456"/>
            <ac:spMk id="5" creationId="{D2ACD804-2E88-4F97-B8DD-D9A98E0048A5}"/>
          </ac:spMkLst>
        </pc:spChg>
        <pc:spChg chg="mod">
          <ac:chgData name="LeeHeejun" userId="f4146b6c-b8a2-4ff9-88b8-ec5eab333dbc" providerId="ADAL" clId="{2AA875D8-3ABF-494A-AE2C-AF1C53629069}" dt="2020-08-21T05:21:24.186" v="23747" actId="20577"/>
          <ac:spMkLst>
            <pc:docMk/>
            <pc:sldMk cId="3732869576" sldId="456"/>
            <ac:spMk id="6" creationId="{DD2808FB-507B-44C3-8A55-5A9224EF43F6}"/>
          </ac:spMkLst>
        </pc:spChg>
        <pc:spChg chg="add mod">
          <ac:chgData name="LeeHeejun" userId="f4146b6c-b8a2-4ff9-88b8-ec5eab333dbc" providerId="ADAL" clId="{2AA875D8-3ABF-494A-AE2C-AF1C53629069}" dt="2020-08-19T14:43:07.630" v="14836" actId="1036"/>
          <ac:spMkLst>
            <pc:docMk/>
            <pc:sldMk cId="3732869576" sldId="456"/>
            <ac:spMk id="9" creationId="{1C08BFE7-703F-44F0-B45E-9616B10AD49E}"/>
          </ac:spMkLst>
        </pc:spChg>
        <pc:picChg chg="add mod">
          <ac:chgData name="LeeHeejun" userId="f4146b6c-b8a2-4ff9-88b8-ec5eab333dbc" providerId="ADAL" clId="{2AA875D8-3ABF-494A-AE2C-AF1C53629069}" dt="2020-08-19T14:43:07.630" v="14836" actId="1036"/>
          <ac:picMkLst>
            <pc:docMk/>
            <pc:sldMk cId="3732869576" sldId="456"/>
            <ac:picMk id="4" creationId="{69722949-8653-44B3-B314-C005F19BA8C2}"/>
          </ac:picMkLst>
        </pc:picChg>
        <pc:picChg chg="del">
          <ac:chgData name="LeeHeejun" userId="f4146b6c-b8a2-4ff9-88b8-ec5eab333dbc" providerId="ADAL" clId="{2AA875D8-3ABF-494A-AE2C-AF1C53629069}" dt="2020-08-19T14:29:15.999" v="13489" actId="478"/>
          <ac:picMkLst>
            <pc:docMk/>
            <pc:sldMk cId="3732869576" sldId="456"/>
            <ac:picMk id="9218" creationId="{6D0DA50D-A82E-4B57-8352-4FD6D7692A8B}"/>
          </ac:picMkLst>
        </pc:picChg>
      </pc:sldChg>
      <pc:sldChg chg="addSp delSp modSp add mod modNotesTx">
        <pc:chgData name="LeeHeejun" userId="f4146b6c-b8a2-4ff9-88b8-ec5eab333dbc" providerId="ADAL" clId="{2AA875D8-3ABF-494A-AE2C-AF1C53629069}" dt="2020-08-21T05:23:30.689" v="23748" actId="6549"/>
        <pc:sldMkLst>
          <pc:docMk/>
          <pc:sldMk cId="1524510261" sldId="457"/>
        </pc:sldMkLst>
        <pc:spChg chg="mod">
          <ac:chgData name="LeeHeejun" userId="f4146b6c-b8a2-4ff9-88b8-ec5eab333dbc" providerId="ADAL" clId="{2AA875D8-3ABF-494A-AE2C-AF1C53629069}" dt="2020-08-19T14:56:33.150" v="15645" actId="1076"/>
          <ac:spMkLst>
            <pc:docMk/>
            <pc:sldMk cId="1524510261" sldId="457"/>
            <ac:spMk id="6" creationId="{DD2808FB-507B-44C3-8A55-5A9224EF43F6}"/>
          </ac:spMkLst>
        </pc:spChg>
        <pc:spChg chg="add mod">
          <ac:chgData name="LeeHeejun" userId="f4146b6c-b8a2-4ff9-88b8-ec5eab333dbc" providerId="ADAL" clId="{2AA875D8-3ABF-494A-AE2C-AF1C53629069}" dt="2020-08-19T14:58:57.738" v="15922" actId="1076"/>
          <ac:spMkLst>
            <pc:docMk/>
            <pc:sldMk cId="1524510261" sldId="457"/>
            <ac:spMk id="10" creationId="{1DD7C09B-4761-4C07-9B85-F665BB698E81}"/>
          </ac:spMkLst>
        </pc:spChg>
        <pc:graphicFrameChg chg="add mod modGraphic">
          <ac:chgData name="LeeHeejun" userId="f4146b6c-b8a2-4ff9-88b8-ec5eab333dbc" providerId="ADAL" clId="{2AA875D8-3ABF-494A-AE2C-AF1C53629069}" dt="2020-08-19T15:01:15.220" v="16119" actId="20577"/>
          <ac:graphicFrameMkLst>
            <pc:docMk/>
            <pc:sldMk cId="1524510261" sldId="457"/>
            <ac:graphicFrameMk id="8" creationId="{8072F83F-970F-4FE5-B430-3D0C56787B0F}"/>
          </ac:graphicFrameMkLst>
        </pc:graphicFrameChg>
        <pc:picChg chg="add del">
          <ac:chgData name="LeeHeejun" userId="f4146b6c-b8a2-4ff9-88b8-ec5eab333dbc" providerId="ADAL" clId="{2AA875D8-3ABF-494A-AE2C-AF1C53629069}" dt="2020-08-19T14:41:54.786" v="14777" actId="21"/>
          <ac:picMkLst>
            <pc:docMk/>
            <pc:sldMk cId="1524510261" sldId="457"/>
            <ac:picMk id="5" creationId="{91FDF0F1-27C6-4A4A-B57F-AE8F85A31A58}"/>
          </ac:picMkLst>
        </pc:picChg>
      </pc:sldChg>
      <pc:sldChg chg="addSp delSp modSp add mod modNotesTx">
        <pc:chgData name="LeeHeejun" userId="f4146b6c-b8a2-4ff9-88b8-ec5eab333dbc" providerId="ADAL" clId="{2AA875D8-3ABF-494A-AE2C-AF1C53629069}" dt="2020-08-20T02:54:34.460" v="21774"/>
        <pc:sldMkLst>
          <pc:docMk/>
          <pc:sldMk cId="1200381662" sldId="458"/>
        </pc:sldMkLst>
        <pc:spChg chg="mod">
          <ac:chgData name="LeeHeejun" userId="f4146b6c-b8a2-4ff9-88b8-ec5eab333dbc" providerId="ADAL" clId="{2AA875D8-3ABF-494A-AE2C-AF1C53629069}" dt="2020-08-20T02:54:34.460" v="21774"/>
          <ac:spMkLst>
            <pc:docMk/>
            <pc:sldMk cId="1200381662" sldId="458"/>
            <ac:spMk id="2" creationId="{4DCB9AF6-4A82-4B76-AFFF-1BA4B607B49A}"/>
          </ac:spMkLst>
        </pc:spChg>
        <pc:spChg chg="add mod">
          <ac:chgData name="LeeHeejun" userId="f4146b6c-b8a2-4ff9-88b8-ec5eab333dbc" providerId="ADAL" clId="{2AA875D8-3ABF-494A-AE2C-AF1C53629069}" dt="2020-08-20T01:44:32.041" v="17128" actId="1076"/>
          <ac:spMkLst>
            <pc:docMk/>
            <pc:sldMk cId="1200381662" sldId="458"/>
            <ac:spMk id="4" creationId="{5FD9736B-1D75-4EE6-A48B-F43284234604}"/>
          </ac:spMkLst>
        </pc:spChg>
        <pc:spChg chg="del mod">
          <ac:chgData name="LeeHeejun" userId="f4146b6c-b8a2-4ff9-88b8-ec5eab333dbc" providerId="ADAL" clId="{2AA875D8-3ABF-494A-AE2C-AF1C53629069}" dt="2020-08-19T14:54:06.982" v="15546" actId="478"/>
          <ac:spMkLst>
            <pc:docMk/>
            <pc:sldMk cId="1200381662" sldId="458"/>
            <ac:spMk id="5" creationId="{D2ACD804-2E88-4F97-B8DD-D9A98E0048A5}"/>
          </ac:spMkLst>
        </pc:spChg>
        <pc:spChg chg="mod">
          <ac:chgData name="LeeHeejun" userId="f4146b6c-b8a2-4ff9-88b8-ec5eab333dbc" providerId="ADAL" clId="{2AA875D8-3ABF-494A-AE2C-AF1C53629069}" dt="2020-08-20T02:02:19.788" v="18563" actId="20577"/>
          <ac:spMkLst>
            <pc:docMk/>
            <pc:sldMk cId="1200381662" sldId="458"/>
            <ac:spMk id="6" creationId="{DD2808FB-507B-44C3-8A55-5A9224EF43F6}"/>
          </ac:spMkLst>
        </pc:spChg>
        <pc:picChg chg="add del">
          <ac:chgData name="LeeHeejun" userId="f4146b6c-b8a2-4ff9-88b8-ec5eab333dbc" providerId="ADAL" clId="{2AA875D8-3ABF-494A-AE2C-AF1C53629069}" dt="2020-08-20T01:35:40.829" v="16637"/>
          <ac:picMkLst>
            <pc:docMk/>
            <pc:sldMk cId="1200381662" sldId="458"/>
            <ac:picMk id="1026" creationId="{C7C38649-4D1C-4A69-9DC1-53FE2B1CC082}"/>
          </ac:picMkLst>
        </pc:picChg>
        <pc:picChg chg="add mod">
          <ac:chgData name="LeeHeejun" userId="f4146b6c-b8a2-4ff9-88b8-ec5eab333dbc" providerId="ADAL" clId="{2AA875D8-3ABF-494A-AE2C-AF1C53629069}" dt="2020-08-20T01:44:32.041" v="17128" actId="1076"/>
          <ac:picMkLst>
            <pc:docMk/>
            <pc:sldMk cId="1200381662" sldId="458"/>
            <ac:picMk id="1028" creationId="{2D941B3E-FAC1-40DF-A754-303DB6711878}"/>
          </ac:picMkLst>
        </pc:picChg>
        <pc:picChg chg="del">
          <ac:chgData name="LeeHeejun" userId="f4146b6c-b8a2-4ff9-88b8-ec5eab333dbc" providerId="ADAL" clId="{2AA875D8-3ABF-494A-AE2C-AF1C53629069}" dt="2020-08-19T14:54:04.728" v="15544" actId="478"/>
          <ac:picMkLst>
            <pc:docMk/>
            <pc:sldMk cId="1200381662" sldId="458"/>
            <ac:picMk id="9218" creationId="{6D0DA50D-A82E-4B57-8352-4FD6D7692A8B}"/>
          </ac:picMkLst>
        </pc:picChg>
      </pc:sldChg>
      <pc:sldChg chg="addSp delSp modSp add mod modNotesTx">
        <pc:chgData name="LeeHeejun" userId="f4146b6c-b8a2-4ff9-88b8-ec5eab333dbc" providerId="ADAL" clId="{2AA875D8-3ABF-494A-AE2C-AF1C53629069}" dt="2020-08-20T02:54:36.957" v="21775"/>
        <pc:sldMkLst>
          <pc:docMk/>
          <pc:sldMk cId="3047607131" sldId="459"/>
        </pc:sldMkLst>
        <pc:spChg chg="mod">
          <ac:chgData name="LeeHeejun" userId="f4146b6c-b8a2-4ff9-88b8-ec5eab333dbc" providerId="ADAL" clId="{2AA875D8-3ABF-494A-AE2C-AF1C53629069}" dt="2020-08-20T02:54:36.957" v="21775"/>
          <ac:spMkLst>
            <pc:docMk/>
            <pc:sldMk cId="3047607131" sldId="459"/>
            <ac:spMk id="2" creationId="{4DCB9AF6-4A82-4B76-AFFF-1BA4B607B49A}"/>
          </ac:spMkLst>
        </pc:spChg>
        <pc:spChg chg="mod">
          <ac:chgData name="LeeHeejun" userId="f4146b6c-b8a2-4ff9-88b8-ec5eab333dbc" providerId="ADAL" clId="{2AA875D8-3ABF-494A-AE2C-AF1C53629069}" dt="2020-08-20T02:10:33.367" v="19147"/>
          <ac:spMkLst>
            <pc:docMk/>
            <pc:sldMk cId="3047607131" sldId="459"/>
            <ac:spMk id="4" creationId="{5FD9736B-1D75-4EE6-A48B-F43284234604}"/>
          </ac:spMkLst>
        </pc:spChg>
        <pc:spChg chg="mod">
          <ac:chgData name="LeeHeejun" userId="f4146b6c-b8a2-4ff9-88b8-ec5eab333dbc" providerId="ADAL" clId="{2AA875D8-3ABF-494A-AE2C-AF1C53629069}" dt="2020-08-20T02:12:05.792" v="19157"/>
          <ac:spMkLst>
            <pc:docMk/>
            <pc:sldMk cId="3047607131" sldId="459"/>
            <ac:spMk id="6" creationId="{DD2808FB-507B-44C3-8A55-5A9224EF43F6}"/>
          </ac:spMkLst>
        </pc:spChg>
        <pc:picChg chg="del">
          <ac:chgData name="LeeHeejun" userId="f4146b6c-b8a2-4ff9-88b8-ec5eab333dbc" providerId="ADAL" clId="{2AA875D8-3ABF-494A-AE2C-AF1C53629069}" dt="2020-08-20T01:47:32.267" v="17134" actId="478"/>
          <ac:picMkLst>
            <pc:docMk/>
            <pc:sldMk cId="3047607131" sldId="459"/>
            <ac:picMk id="1028" creationId="{2D941B3E-FAC1-40DF-A754-303DB6711878}"/>
          </ac:picMkLst>
        </pc:picChg>
        <pc:picChg chg="add mod">
          <ac:chgData name="LeeHeejun" userId="f4146b6c-b8a2-4ff9-88b8-ec5eab333dbc" providerId="ADAL" clId="{2AA875D8-3ABF-494A-AE2C-AF1C53629069}" dt="2020-08-20T02:09:51.610" v="19080" actId="1035"/>
          <ac:picMkLst>
            <pc:docMk/>
            <pc:sldMk cId="3047607131" sldId="459"/>
            <ac:picMk id="2050" creationId="{50AC04CE-181F-444C-A096-7BA2899E58F9}"/>
          </ac:picMkLst>
        </pc:picChg>
      </pc:sldChg>
      <pc:sldChg chg="addSp delSp modSp add mod modNotesTx">
        <pc:chgData name="LeeHeejun" userId="f4146b6c-b8a2-4ff9-88b8-ec5eab333dbc" providerId="ADAL" clId="{2AA875D8-3ABF-494A-AE2C-AF1C53629069}" dt="2020-08-21T05:28:03.668" v="23749" actId="6549"/>
        <pc:sldMkLst>
          <pc:docMk/>
          <pc:sldMk cId="202953531" sldId="460"/>
        </pc:sldMkLst>
        <pc:spChg chg="mod">
          <ac:chgData name="LeeHeejun" userId="f4146b6c-b8a2-4ff9-88b8-ec5eab333dbc" providerId="ADAL" clId="{2AA875D8-3ABF-494A-AE2C-AF1C53629069}" dt="2020-08-20T02:54:38.811" v="21776"/>
          <ac:spMkLst>
            <pc:docMk/>
            <pc:sldMk cId="202953531" sldId="460"/>
            <ac:spMk id="2" creationId="{4DCB9AF6-4A82-4B76-AFFF-1BA4B607B49A}"/>
          </ac:spMkLst>
        </pc:spChg>
        <pc:spChg chg="mod">
          <ac:chgData name="LeeHeejun" userId="f4146b6c-b8a2-4ff9-88b8-ec5eab333dbc" providerId="ADAL" clId="{2AA875D8-3ABF-494A-AE2C-AF1C53629069}" dt="2020-08-20T02:19:38.112" v="19631" actId="1076"/>
          <ac:spMkLst>
            <pc:docMk/>
            <pc:sldMk cId="202953531" sldId="460"/>
            <ac:spMk id="4" creationId="{5FD9736B-1D75-4EE6-A48B-F43284234604}"/>
          </ac:spMkLst>
        </pc:spChg>
        <pc:spChg chg="add mod">
          <ac:chgData name="LeeHeejun" userId="f4146b6c-b8a2-4ff9-88b8-ec5eab333dbc" providerId="ADAL" clId="{2AA875D8-3ABF-494A-AE2C-AF1C53629069}" dt="2020-08-20T02:14:29.406" v="19314" actId="1076"/>
          <ac:spMkLst>
            <pc:docMk/>
            <pc:sldMk cId="202953531" sldId="460"/>
            <ac:spMk id="5" creationId="{9F7833D0-23DF-4003-A47C-D0F1300158DC}"/>
          </ac:spMkLst>
        </pc:spChg>
        <pc:spChg chg="mod">
          <ac:chgData name="LeeHeejun" userId="f4146b6c-b8a2-4ff9-88b8-ec5eab333dbc" providerId="ADAL" clId="{2AA875D8-3ABF-494A-AE2C-AF1C53629069}" dt="2020-08-20T02:25:46.736" v="20151"/>
          <ac:spMkLst>
            <pc:docMk/>
            <pc:sldMk cId="202953531" sldId="460"/>
            <ac:spMk id="6" creationId="{DD2808FB-507B-44C3-8A55-5A9224EF43F6}"/>
          </ac:spMkLst>
        </pc:spChg>
        <pc:spChg chg="add mod">
          <ac:chgData name="LeeHeejun" userId="f4146b6c-b8a2-4ff9-88b8-ec5eab333dbc" providerId="ADAL" clId="{2AA875D8-3ABF-494A-AE2C-AF1C53629069}" dt="2020-08-20T02:22:06.264" v="19863" actId="1036"/>
          <ac:spMkLst>
            <pc:docMk/>
            <pc:sldMk cId="202953531" sldId="460"/>
            <ac:spMk id="11" creationId="{9A939D5F-5C48-4059-A1E8-64B582685143}"/>
          </ac:spMkLst>
        </pc:spChg>
        <pc:spChg chg="add mod">
          <ac:chgData name="LeeHeejun" userId="f4146b6c-b8a2-4ff9-88b8-ec5eab333dbc" providerId="ADAL" clId="{2AA875D8-3ABF-494A-AE2C-AF1C53629069}" dt="2020-08-20T02:25:43.707" v="20142" actId="14100"/>
          <ac:spMkLst>
            <pc:docMk/>
            <pc:sldMk cId="202953531" sldId="460"/>
            <ac:spMk id="12" creationId="{FCB75B1C-1846-464D-B361-8BB321A56EB6}"/>
          </ac:spMkLst>
        </pc:spChg>
        <pc:picChg chg="del">
          <ac:chgData name="LeeHeejun" userId="f4146b6c-b8a2-4ff9-88b8-ec5eab333dbc" providerId="ADAL" clId="{2AA875D8-3ABF-494A-AE2C-AF1C53629069}" dt="2020-08-20T02:06:20.617" v="19044" actId="478"/>
          <ac:picMkLst>
            <pc:docMk/>
            <pc:sldMk cId="202953531" sldId="460"/>
            <ac:picMk id="2050" creationId="{50AC04CE-181F-444C-A096-7BA2899E58F9}"/>
          </ac:picMkLst>
        </pc:picChg>
        <pc:picChg chg="add mod">
          <ac:chgData name="LeeHeejun" userId="f4146b6c-b8a2-4ff9-88b8-ec5eab333dbc" providerId="ADAL" clId="{2AA875D8-3ABF-494A-AE2C-AF1C53629069}" dt="2020-08-20T02:19:23.590" v="19626" actId="14100"/>
          <ac:picMkLst>
            <pc:docMk/>
            <pc:sldMk cId="202953531" sldId="460"/>
            <ac:picMk id="3074" creationId="{3D90B929-7262-4E33-8B6F-697AB0CF4BD4}"/>
          </ac:picMkLst>
        </pc:picChg>
        <pc:picChg chg="add mod">
          <ac:chgData name="LeeHeejun" userId="f4146b6c-b8a2-4ff9-88b8-ec5eab333dbc" providerId="ADAL" clId="{2AA875D8-3ABF-494A-AE2C-AF1C53629069}" dt="2020-08-20T02:22:06.264" v="19863" actId="1036"/>
          <ac:picMkLst>
            <pc:docMk/>
            <pc:sldMk cId="202953531" sldId="460"/>
            <ac:picMk id="3076" creationId="{5DD9A018-4D7C-45C2-9B45-2855E32906AA}"/>
          </ac:picMkLst>
        </pc:picChg>
      </pc:sldChg>
      <pc:sldChg chg="addSp delSp modSp add mod modNotesTx">
        <pc:chgData name="LeeHeejun" userId="f4146b6c-b8a2-4ff9-88b8-ec5eab333dbc" providerId="ADAL" clId="{2AA875D8-3ABF-494A-AE2C-AF1C53629069}" dt="2020-08-21T05:31:35.743" v="23750" actId="6549"/>
        <pc:sldMkLst>
          <pc:docMk/>
          <pc:sldMk cId="1266760705" sldId="461"/>
        </pc:sldMkLst>
        <pc:spChg chg="mod">
          <ac:chgData name="LeeHeejun" userId="f4146b6c-b8a2-4ff9-88b8-ec5eab333dbc" providerId="ADAL" clId="{2AA875D8-3ABF-494A-AE2C-AF1C53629069}" dt="2020-08-20T02:54:40.860" v="21777"/>
          <ac:spMkLst>
            <pc:docMk/>
            <pc:sldMk cId="1266760705" sldId="461"/>
            <ac:spMk id="2" creationId="{4DCB9AF6-4A82-4B76-AFFF-1BA4B607B49A}"/>
          </ac:spMkLst>
        </pc:spChg>
        <pc:spChg chg="mod">
          <ac:chgData name="LeeHeejun" userId="f4146b6c-b8a2-4ff9-88b8-ec5eab333dbc" providerId="ADAL" clId="{2AA875D8-3ABF-494A-AE2C-AF1C53629069}" dt="2020-08-20T02:51:51.864" v="21623" actId="1076"/>
          <ac:spMkLst>
            <pc:docMk/>
            <pc:sldMk cId="1266760705" sldId="461"/>
            <ac:spMk id="4" creationId="{5FD9736B-1D75-4EE6-A48B-F43284234604}"/>
          </ac:spMkLst>
        </pc:spChg>
        <pc:spChg chg="del mod">
          <ac:chgData name="LeeHeejun" userId="f4146b6c-b8a2-4ff9-88b8-ec5eab333dbc" providerId="ADAL" clId="{2AA875D8-3ABF-494A-AE2C-AF1C53629069}" dt="2020-08-20T02:26:36.985" v="20164" actId="478"/>
          <ac:spMkLst>
            <pc:docMk/>
            <pc:sldMk cId="1266760705" sldId="461"/>
            <ac:spMk id="6" creationId="{DD2808FB-507B-44C3-8A55-5A9224EF43F6}"/>
          </ac:spMkLst>
        </pc:spChg>
        <pc:spChg chg="add mod">
          <ac:chgData name="LeeHeejun" userId="f4146b6c-b8a2-4ff9-88b8-ec5eab333dbc" providerId="ADAL" clId="{2AA875D8-3ABF-494A-AE2C-AF1C53629069}" dt="2020-08-20T02:40:46.688" v="20994" actId="14100"/>
          <ac:spMkLst>
            <pc:docMk/>
            <pc:sldMk cId="1266760705" sldId="461"/>
            <ac:spMk id="8" creationId="{30B85A3E-93C5-4D00-B446-E6E8B423C37B}"/>
          </ac:spMkLst>
        </pc:spChg>
        <pc:spChg chg="add mod">
          <ac:chgData name="LeeHeejun" userId="f4146b6c-b8a2-4ff9-88b8-ec5eab333dbc" providerId="ADAL" clId="{2AA875D8-3ABF-494A-AE2C-AF1C53629069}" dt="2020-08-20T02:40:39.894" v="20993" actId="1076"/>
          <ac:spMkLst>
            <pc:docMk/>
            <pc:sldMk cId="1266760705" sldId="461"/>
            <ac:spMk id="11" creationId="{7375F688-5824-41DE-B9C5-5D9205E62D5A}"/>
          </ac:spMkLst>
        </pc:spChg>
        <pc:spChg chg="add mod">
          <ac:chgData name="LeeHeejun" userId="f4146b6c-b8a2-4ff9-88b8-ec5eab333dbc" providerId="ADAL" clId="{2AA875D8-3ABF-494A-AE2C-AF1C53629069}" dt="2020-08-20T02:52:23.303" v="21703" actId="1037"/>
          <ac:spMkLst>
            <pc:docMk/>
            <pc:sldMk cId="1266760705" sldId="461"/>
            <ac:spMk id="12" creationId="{FE7993CF-B71C-4E93-A4B1-1FE2AE2395D0}"/>
          </ac:spMkLst>
        </pc:spChg>
        <pc:spChg chg="add mod">
          <ac:chgData name="LeeHeejun" userId="f4146b6c-b8a2-4ff9-88b8-ec5eab333dbc" providerId="ADAL" clId="{2AA875D8-3ABF-494A-AE2C-AF1C53629069}" dt="2020-08-20T02:51:57.017" v="21625" actId="1076"/>
          <ac:spMkLst>
            <pc:docMk/>
            <pc:sldMk cId="1266760705" sldId="461"/>
            <ac:spMk id="13" creationId="{82F5834A-D171-4ECF-8BC2-C0364C600238}"/>
          </ac:spMkLst>
        </pc:spChg>
        <pc:picChg chg="del">
          <ac:chgData name="LeeHeejun" userId="f4146b6c-b8a2-4ff9-88b8-ec5eab333dbc" providerId="ADAL" clId="{2AA875D8-3ABF-494A-AE2C-AF1C53629069}" dt="2020-08-20T02:25:55.992" v="20153" actId="478"/>
          <ac:picMkLst>
            <pc:docMk/>
            <pc:sldMk cId="1266760705" sldId="461"/>
            <ac:picMk id="2050" creationId="{50AC04CE-181F-444C-A096-7BA2899E58F9}"/>
          </ac:picMkLst>
        </pc:picChg>
        <pc:picChg chg="add mod">
          <ac:chgData name="LeeHeejun" userId="f4146b6c-b8a2-4ff9-88b8-ec5eab333dbc" providerId="ADAL" clId="{2AA875D8-3ABF-494A-AE2C-AF1C53629069}" dt="2020-08-20T02:40:39.894" v="20993" actId="1076"/>
          <ac:picMkLst>
            <pc:docMk/>
            <pc:sldMk cId="1266760705" sldId="461"/>
            <ac:picMk id="4098" creationId="{38FDE29B-47FD-4769-81E8-634027F6ACBA}"/>
          </ac:picMkLst>
        </pc:picChg>
        <pc:picChg chg="add mod">
          <ac:chgData name="LeeHeejun" userId="f4146b6c-b8a2-4ff9-88b8-ec5eab333dbc" providerId="ADAL" clId="{2AA875D8-3ABF-494A-AE2C-AF1C53629069}" dt="2020-08-20T02:40:39.894" v="20993" actId="1076"/>
          <ac:picMkLst>
            <pc:docMk/>
            <pc:sldMk cId="1266760705" sldId="461"/>
            <ac:picMk id="4100" creationId="{4F8D0D59-1B2D-498C-84E6-C9C095F315F4}"/>
          </ac:picMkLst>
        </pc:picChg>
      </pc:sldChg>
      <pc:sldChg chg="add del">
        <pc:chgData name="LeeHeejun" userId="f4146b6c-b8a2-4ff9-88b8-ec5eab333dbc" providerId="ADAL" clId="{2AA875D8-3ABF-494A-AE2C-AF1C53629069}" dt="2020-08-20T02:52:39.028" v="21705" actId="47"/>
        <pc:sldMkLst>
          <pc:docMk/>
          <pc:sldMk cId="1914303807" sldId="462"/>
        </pc:sldMkLst>
      </pc:sldChg>
      <pc:sldChg chg="addSp delSp modSp add mod modNotesTx">
        <pc:chgData name="LeeHeejun" userId="f4146b6c-b8a2-4ff9-88b8-ec5eab333dbc" providerId="ADAL" clId="{2AA875D8-3ABF-494A-AE2C-AF1C53629069}" dt="2020-08-21T05:34:22.621" v="23766" actId="20577"/>
        <pc:sldMkLst>
          <pc:docMk/>
          <pc:sldMk cId="3103935156" sldId="462"/>
        </pc:sldMkLst>
        <pc:spChg chg="mod">
          <ac:chgData name="LeeHeejun" userId="f4146b6c-b8a2-4ff9-88b8-ec5eab333dbc" providerId="ADAL" clId="{2AA875D8-3ABF-494A-AE2C-AF1C53629069}" dt="2020-08-20T02:54:42.739" v="21778"/>
          <ac:spMkLst>
            <pc:docMk/>
            <pc:sldMk cId="3103935156" sldId="462"/>
            <ac:spMk id="2" creationId="{4DCB9AF6-4A82-4B76-AFFF-1BA4B607B49A}"/>
          </ac:spMkLst>
        </pc:spChg>
        <pc:spChg chg="mod">
          <ac:chgData name="LeeHeejun" userId="f4146b6c-b8a2-4ff9-88b8-ec5eab333dbc" providerId="ADAL" clId="{2AA875D8-3ABF-494A-AE2C-AF1C53629069}" dt="2020-08-20T02:58:12.652" v="22085" actId="1076"/>
          <ac:spMkLst>
            <pc:docMk/>
            <pc:sldMk cId="3103935156" sldId="462"/>
            <ac:spMk id="4" creationId="{5FD9736B-1D75-4EE6-A48B-F43284234604}"/>
          </ac:spMkLst>
        </pc:spChg>
        <pc:spChg chg="del">
          <ac:chgData name="LeeHeejun" userId="f4146b6c-b8a2-4ff9-88b8-ec5eab333dbc" providerId="ADAL" clId="{2AA875D8-3ABF-494A-AE2C-AF1C53629069}" dt="2020-08-20T02:52:43.456" v="21707" actId="478"/>
          <ac:spMkLst>
            <pc:docMk/>
            <pc:sldMk cId="3103935156" sldId="462"/>
            <ac:spMk id="5" creationId="{9F7833D0-23DF-4003-A47C-D0F1300158DC}"/>
          </ac:spMkLst>
        </pc:spChg>
        <pc:spChg chg="mod">
          <ac:chgData name="LeeHeejun" userId="f4146b6c-b8a2-4ff9-88b8-ec5eab333dbc" providerId="ADAL" clId="{2AA875D8-3ABF-494A-AE2C-AF1C53629069}" dt="2020-08-21T05:34:22.621" v="23766" actId="20577"/>
          <ac:spMkLst>
            <pc:docMk/>
            <pc:sldMk cId="3103935156" sldId="462"/>
            <ac:spMk id="6" creationId="{DD2808FB-507B-44C3-8A55-5A9224EF43F6}"/>
          </ac:spMkLst>
        </pc:spChg>
        <pc:spChg chg="mod">
          <ac:chgData name="LeeHeejun" userId="f4146b6c-b8a2-4ff9-88b8-ec5eab333dbc" providerId="ADAL" clId="{2AA875D8-3ABF-494A-AE2C-AF1C53629069}" dt="2020-08-20T02:58:12.652" v="22085" actId="1076"/>
          <ac:spMkLst>
            <pc:docMk/>
            <pc:sldMk cId="3103935156" sldId="462"/>
            <ac:spMk id="11" creationId="{9A939D5F-5C48-4059-A1E8-64B582685143}"/>
          </ac:spMkLst>
        </pc:spChg>
        <pc:spChg chg="mod">
          <ac:chgData name="LeeHeejun" userId="f4146b6c-b8a2-4ff9-88b8-ec5eab333dbc" providerId="ADAL" clId="{2AA875D8-3ABF-494A-AE2C-AF1C53629069}" dt="2020-08-20T03:03:50.597" v="22689" actId="1076"/>
          <ac:spMkLst>
            <pc:docMk/>
            <pc:sldMk cId="3103935156" sldId="462"/>
            <ac:spMk id="12" creationId="{FCB75B1C-1846-464D-B361-8BB321A56EB6}"/>
          </ac:spMkLst>
        </pc:spChg>
        <pc:picChg chg="del">
          <ac:chgData name="LeeHeejun" userId="f4146b6c-b8a2-4ff9-88b8-ec5eab333dbc" providerId="ADAL" clId="{2AA875D8-3ABF-494A-AE2C-AF1C53629069}" dt="2020-08-20T02:52:44.197" v="21708" actId="478"/>
          <ac:picMkLst>
            <pc:docMk/>
            <pc:sldMk cId="3103935156" sldId="462"/>
            <ac:picMk id="3074" creationId="{3D90B929-7262-4E33-8B6F-697AB0CF4BD4}"/>
          </ac:picMkLst>
        </pc:picChg>
        <pc:picChg chg="del">
          <ac:chgData name="LeeHeejun" userId="f4146b6c-b8a2-4ff9-88b8-ec5eab333dbc" providerId="ADAL" clId="{2AA875D8-3ABF-494A-AE2C-AF1C53629069}" dt="2020-08-20T02:52:44.502" v="21709" actId="478"/>
          <ac:picMkLst>
            <pc:docMk/>
            <pc:sldMk cId="3103935156" sldId="462"/>
            <ac:picMk id="3076" creationId="{5DD9A018-4D7C-45C2-9B45-2855E32906AA}"/>
          </ac:picMkLst>
        </pc:picChg>
        <pc:picChg chg="add mod">
          <ac:chgData name="LeeHeejun" userId="f4146b6c-b8a2-4ff9-88b8-ec5eab333dbc" providerId="ADAL" clId="{2AA875D8-3ABF-494A-AE2C-AF1C53629069}" dt="2020-08-20T02:57:35.708" v="22072" actId="1076"/>
          <ac:picMkLst>
            <pc:docMk/>
            <pc:sldMk cId="3103935156" sldId="462"/>
            <ac:picMk id="5122" creationId="{35A013CE-D295-4328-99AE-8F21AF3F6064}"/>
          </ac:picMkLst>
        </pc:picChg>
        <pc:picChg chg="add mod">
          <ac:chgData name="LeeHeejun" userId="f4146b6c-b8a2-4ff9-88b8-ec5eab333dbc" providerId="ADAL" clId="{2AA875D8-3ABF-494A-AE2C-AF1C53629069}" dt="2020-08-20T02:57:32.845" v="22071" actId="14100"/>
          <ac:picMkLst>
            <pc:docMk/>
            <pc:sldMk cId="3103935156" sldId="462"/>
            <ac:picMk id="5124" creationId="{347515F1-934F-4382-B15B-850E9EC13F0F}"/>
          </ac:picMkLst>
        </pc:picChg>
      </pc:sldChg>
      <pc:sldChg chg="delSp modSp add mod modNotesTx">
        <pc:chgData name="LeeHeejun" userId="f4146b6c-b8a2-4ff9-88b8-ec5eab333dbc" providerId="ADAL" clId="{2AA875D8-3ABF-494A-AE2C-AF1C53629069}" dt="2020-08-21T05:36:36.140" v="23806" actId="14100"/>
        <pc:sldMkLst>
          <pc:docMk/>
          <pc:sldMk cId="2972372527" sldId="463"/>
        </pc:sldMkLst>
        <pc:spChg chg="mod">
          <ac:chgData name="LeeHeejun" userId="f4146b6c-b8a2-4ff9-88b8-ec5eab333dbc" providerId="ADAL" clId="{2AA875D8-3ABF-494A-AE2C-AF1C53629069}" dt="2020-08-20T03:04:07.192" v="22705"/>
          <ac:spMkLst>
            <pc:docMk/>
            <pc:sldMk cId="2972372527" sldId="463"/>
            <ac:spMk id="2" creationId="{4DCB9AF6-4A82-4B76-AFFF-1BA4B607B49A}"/>
          </ac:spMkLst>
        </pc:spChg>
        <pc:spChg chg="del mod">
          <ac:chgData name="LeeHeejun" userId="f4146b6c-b8a2-4ff9-88b8-ec5eab333dbc" providerId="ADAL" clId="{2AA875D8-3ABF-494A-AE2C-AF1C53629069}" dt="2020-08-20T03:04:00.957" v="22694" actId="478"/>
          <ac:spMkLst>
            <pc:docMk/>
            <pc:sldMk cId="2972372527" sldId="463"/>
            <ac:spMk id="4" creationId="{5FD9736B-1D75-4EE6-A48B-F43284234604}"/>
          </ac:spMkLst>
        </pc:spChg>
        <pc:spChg chg="mod">
          <ac:chgData name="LeeHeejun" userId="f4146b6c-b8a2-4ff9-88b8-ec5eab333dbc" providerId="ADAL" clId="{2AA875D8-3ABF-494A-AE2C-AF1C53629069}" dt="2020-08-21T05:36:36.140" v="23806" actId="14100"/>
          <ac:spMkLst>
            <pc:docMk/>
            <pc:sldMk cId="2972372527" sldId="463"/>
            <ac:spMk id="6" creationId="{DD2808FB-507B-44C3-8A55-5A9224EF43F6}"/>
          </ac:spMkLst>
        </pc:spChg>
        <pc:spChg chg="del">
          <ac:chgData name="LeeHeejun" userId="f4146b6c-b8a2-4ff9-88b8-ec5eab333dbc" providerId="ADAL" clId="{2AA875D8-3ABF-494A-AE2C-AF1C53629069}" dt="2020-08-20T03:04:02.447" v="22695" actId="478"/>
          <ac:spMkLst>
            <pc:docMk/>
            <pc:sldMk cId="2972372527" sldId="463"/>
            <ac:spMk id="11" creationId="{9A939D5F-5C48-4059-A1E8-64B582685143}"/>
          </ac:spMkLst>
        </pc:spChg>
        <pc:spChg chg="del">
          <ac:chgData name="LeeHeejun" userId="f4146b6c-b8a2-4ff9-88b8-ec5eab333dbc" providerId="ADAL" clId="{2AA875D8-3ABF-494A-AE2C-AF1C53629069}" dt="2020-08-20T03:04:04.038" v="22696" actId="478"/>
          <ac:spMkLst>
            <pc:docMk/>
            <pc:sldMk cId="2972372527" sldId="463"/>
            <ac:spMk id="12" creationId="{FCB75B1C-1846-464D-B361-8BB321A56EB6}"/>
          </ac:spMkLst>
        </pc:spChg>
        <pc:picChg chg="del">
          <ac:chgData name="LeeHeejun" userId="f4146b6c-b8a2-4ff9-88b8-ec5eab333dbc" providerId="ADAL" clId="{2AA875D8-3ABF-494A-AE2C-AF1C53629069}" dt="2020-08-20T03:03:59.446" v="22692" actId="478"/>
          <ac:picMkLst>
            <pc:docMk/>
            <pc:sldMk cId="2972372527" sldId="463"/>
            <ac:picMk id="5122" creationId="{35A013CE-D295-4328-99AE-8F21AF3F6064}"/>
          </ac:picMkLst>
        </pc:picChg>
        <pc:picChg chg="del">
          <ac:chgData name="LeeHeejun" userId="f4146b6c-b8a2-4ff9-88b8-ec5eab333dbc" providerId="ADAL" clId="{2AA875D8-3ABF-494A-AE2C-AF1C53629069}" dt="2020-08-20T03:03:58.213" v="22691" actId="478"/>
          <ac:picMkLst>
            <pc:docMk/>
            <pc:sldMk cId="2972372527" sldId="463"/>
            <ac:picMk id="5124" creationId="{347515F1-934F-4382-B15B-850E9EC13F0F}"/>
          </ac:picMkLst>
        </pc:picChg>
      </pc:sldChg>
      <pc:sldMasterChg chg="modSldLayout">
        <pc:chgData name="LeeHeejun" userId="f4146b6c-b8a2-4ff9-88b8-ec5eab333dbc" providerId="ADAL" clId="{2AA875D8-3ABF-494A-AE2C-AF1C53629069}" dt="2020-08-18T07:26:14.462" v="32" actId="1076"/>
        <pc:sldMasterMkLst>
          <pc:docMk/>
          <pc:sldMasterMk cId="0" sldId="2147483648"/>
        </pc:sldMasterMkLst>
        <pc:sldLayoutChg chg="addSp delSp modSp mod">
          <pc:chgData name="LeeHeejun" userId="f4146b6c-b8a2-4ff9-88b8-ec5eab333dbc" providerId="ADAL" clId="{2AA875D8-3ABF-494A-AE2C-AF1C53629069}" dt="2020-08-18T07:25:31.672" v="19" actId="1076"/>
          <pc:sldLayoutMkLst>
            <pc:docMk/>
            <pc:sldMasterMk cId="0" sldId="2147483648"/>
            <pc:sldLayoutMk cId="0" sldId="2147483649"/>
          </pc:sldLayoutMkLst>
          <pc:picChg chg="add mod">
            <ac:chgData name="LeeHeejun" userId="f4146b6c-b8a2-4ff9-88b8-ec5eab333dbc" providerId="ADAL" clId="{2AA875D8-3ABF-494A-AE2C-AF1C53629069}" dt="2020-08-18T07:25:31.672" v="19" actId="1076"/>
            <ac:picMkLst>
              <pc:docMk/>
              <pc:sldMasterMk cId="0" sldId="2147483648"/>
              <pc:sldLayoutMk cId="0" sldId="2147483649"/>
              <ac:picMk id="4" creationId="{B673FBB5-9882-4912-8909-D0E3682DB0FB}"/>
            </ac:picMkLst>
          </pc:picChg>
          <pc:picChg chg="del">
            <ac:chgData name="LeeHeejun" userId="f4146b6c-b8a2-4ff9-88b8-ec5eab333dbc" providerId="ADAL" clId="{2AA875D8-3ABF-494A-AE2C-AF1C53629069}" dt="2020-08-18T07:25:29.148" v="18" actId="478"/>
            <ac:picMkLst>
              <pc:docMk/>
              <pc:sldMasterMk cId="0" sldId="2147483648"/>
              <pc:sldLayoutMk cId="0" sldId="2147483649"/>
              <ac:picMk id="7" creationId="{00000000-0000-0000-0000-000000000000}"/>
            </ac:picMkLst>
          </pc:picChg>
        </pc:sldLayoutChg>
        <pc:sldLayoutChg chg="addSp delSp modSp mod">
          <pc:chgData name="LeeHeejun" userId="f4146b6c-b8a2-4ff9-88b8-ec5eab333dbc" providerId="ADAL" clId="{2AA875D8-3ABF-494A-AE2C-AF1C53629069}" dt="2020-08-18T07:26:14.462" v="32" actId="1076"/>
          <pc:sldLayoutMkLst>
            <pc:docMk/>
            <pc:sldMasterMk cId="0" sldId="2147483648"/>
            <pc:sldLayoutMk cId="0" sldId="2147483651"/>
          </pc:sldLayoutMkLst>
          <pc:picChg chg="add mod">
            <ac:chgData name="LeeHeejun" userId="f4146b6c-b8a2-4ff9-88b8-ec5eab333dbc" providerId="ADAL" clId="{2AA875D8-3ABF-494A-AE2C-AF1C53629069}" dt="2020-08-18T07:26:14.462" v="32" actId="1076"/>
            <ac:picMkLst>
              <pc:docMk/>
              <pc:sldMasterMk cId="0" sldId="2147483648"/>
              <pc:sldLayoutMk cId="0" sldId="2147483651"/>
              <ac:picMk id="2" creationId="{68986908-0BE2-4CAE-8827-583D8ED2A6DF}"/>
            </ac:picMkLst>
          </pc:picChg>
          <pc:picChg chg="del">
            <ac:chgData name="LeeHeejun" userId="f4146b6c-b8a2-4ff9-88b8-ec5eab333dbc" providerId="ADAL" clId="{2AA875D8-3ABF-494A-AE2C-AF1C53629069}" dt="2020-08-18T07:26:11.693" v="31" actId="478"/>
            <ac:picMkLst>
              <pc:docMk/>
              <pc:sldMasterMk cId="0" sldId="2147483648"/>
              <pc:sldLayoutMk cId="0" sldId="2147483651"/>
              <ac:picMk id="9" creationId="{00000000-0000-0000-0000-000000000000}"/>
            </ac:picMkLst>
          </pc:picChg>
        </pc:sldLayoutChg>
        <pc:sldLayoutChg chg="addSp delSp modSp mod">
          <pc:chgData name="LeeHeejun" userId="f4146b6c-b8a2-4ff9-88b8-ec5eab333dbc" providerId="ADAL" clId="{2AA875D8-3ABF-494A-AE2C-AF1C53629069}" dt="2020-08-18T07:25:50.321" v="26" actId="1076"/>
          <pc:sldLayoutMkLst>
            <pc:docMk/>
            <pc:sldMasterMk cId="0" sldId="2147483648"/>
            <pc:sldLayoutMk cId="0" sldId="2147483652"/>
          </pc:sldLayoutMkLst>
          <pc:picChg chg="add mod">
            <ac:chgData name="LeeHeejun" userId="f4146b6c-b8a2-4ff9-88b8-ec5eab333dbc" providerId="ADAL" clId="{2AA875D8-3ABF-494A-AE2C-AF1C53629069}" dt="2020-08-18T07:25:50.321" v="26" actId="1076"/>
            <ac:picMkLst>
              <pc:docMk/>
              <pc:sldMasterMk cId="0" sldId="2147483648"/>
              <pc:sldLayoutMk cId="0" sldId="2147483652"/>
              <ac:picMk id="3" creationId="{5195B488-8D2E-46FC-BD67-F111B1797350}"/>
            </ac:picMkLst>
          </pc:picChg>
          <pc:picChg chg="del">
            <ac:chgData name="LeeHeejun" userId="f4146b6c-b8a2-4ff9-88b8-ec5eab333dbc" providerId="ADAL" clId="{2AA875D8-3ABF-494A-AE2C-AF1C53629069}" dt="2020-08-18T07:25:43.173" v="22" actId="478"/>
            <ac:picMkLst>
              <pc:docMk/>
              <pc:sldMasterMk cId="0" sldId="2147483648"/>
              <pc:sldLayoutMk cId="0" sldId="2147483652"/>
              <ac:picMk id="19" creationId="{00000000-0000-0000-0000-000000000000}"/>
            </ac:picMkLst>
          </pc:picChg>
        </pc:sldLayoutChg>
      </pc:sldMasterChg>
    </pc:docChg>
  </pc:docChgLst>
  <pc:docChgLst>
    <pc:chgData name="LeeHeejun" userId="f4146b6c-b8a2-4ff9-88b8-ec5eab333dbc" providerId="ADAL" clId="{3CE798BD-F70B-4E54-986F-92A5AD6EAF76}"/>
    <pc:docChg chg="modSld">
      <pc:chgData name="LeeHeejun" userId="f4146b6c-b8a2-4ff9-88b8-ec5eab333dbc" providerId="ADAL" clId="{3CE798BD-F70B-4E54-986F-92A5AD6EAF76}" dt="2020-10-16T14:07:41.463" v="182" actId="20577"/>
      <pc:docMkLst>
        <pc:docMk/>
      </pc:docMkLst>
      <pc:sldChg chg="addSp delSp modSp mod">
        <pc:chgData name="LeeHeejun" userId="f4146b6c-b8a2-4ff9-88b8-ec5eab333dbc" providerId="ADAL" clId="{3CE798BD-F70B-4E54-986F-92A5AD6EAF76}" dt="2020-10-16T14:07:41.463" v="182" actId="20577"/>
        <pc:sldMkLst>
          <pc:docMk/>
          <pc:sldMk cId="3922351594" sldId="442"/>
        </pc:sldMkLst>
        <pc:spChg chg="add del">
          <ac:chgData name="LeeHeejun" userId="f4146b6c-b8a2-4ff9-88b8-ec5eab333dbc" providerId="ADAL" clId="{3CE798BD-F70B-4E54-986F-92A5AD6EAF76}" dt="2020-10-16T14:07:26.947" v="171"/>
          <ac:spMkLst>
            <pc:docMk/>
            <pc:sldMk cId="3922351594" sldId="442"/>
            <ac:spMk id="3" creationId="{58F7E618-090A-4C14-98B4-B0BD30ED8E0C}"/>
          </ac:spMkLst>
        </pc:spChg>
        <pc:spChg chg="mod">
          <ac:chgData name="LeeHeejun" userId="f4146b6c-b8a2-4ff9-88b8-ec5eab333dbc" providerId="ADAL" clId="{3CE798BD-F70B-4E54-986F-92A5AD6EAF76}" dt="2020-10-16T14:07:41.463" v="182" actId="20577"/>
          <ac:spMkLst>
            <pc:docMk/>
            <pc:sldMk cId="3922351594" sldId="442"/>
            <ac:spMk id="5" creationId="{4F62C7B3-E7F0-4E76-B20F-F535DF8D63D9}"/>
          </ac:spMkLst>
        </pc:spChg>
        <pc:spChg chg="add del">
          <ac:chgData name="LeeHeejun" userId="f4146b6c-b8a2-4ff9-88b8-ec5eab333dbc" providerId="ADAL" clId="{3CE798BD-F70B-4E54-986F-92A5AD6EAF76}" dt="2020-10-16T14:07:29.924" v="173"/>
          <ac:spMkLst>
            <pc:docMk/>
            <pc:sldMk cId="3922351594" sldId="442"/>
            <ac:spMk id="6" creationId="{F5552513-E19B-455C-999E-656F03C7CF06}"/>
          </ac:spMkLst>
        </pc:spChg>
      </pc:sldChg>
      <pc:sldChg chg="modSp mod">
        <pc:chgData name="LeeHeejun" userId="f4146b6c-b8a2-4ff9-88b8-ec5eab333dbc" providerId="ADAL" clId="{3CE798BD-F70B-4E54-986F-92A5AD6EAF76}" dt="2020-10-16T14:03:13.438" v="154" actId="403"/>
        <pc:sldMkLst>
          <pc:docMk/>
          <pc:sldMk cId="1650310588" sldId="485"/>
        </pc:sldMkLst>
        <pc:spChg chg="mod">
          <ac:chgData name="LeeHeejun" userId="f4146b6c-b8a2-4ff9-88b8-ec5eab333dbc" providerId="ADAL" clId="{3CE798BD-F70B-4E54-986F-92A5AD6EAF76}" dt="2020-10-16T14:03:13.438" v="154" actId="403"/>
          <ac:spMkLst>
            <pc:docMk/>
            <pc:sldMk cId="1650310588" sldId="485"/>
            <ac:spMk id="6" creationId="{00000000-0000-0000-0000-000000000000}"/>
          </ac:spMkLst>
        </pc:spChg>
        <pc:picChg chg="mod">
          <ac:chgData name="LeeHeejun" userId="f4146b6c-b8a2-4ff9-88b8-ec5eab333dbc" providerId="ADAL" clId="{3CE798BD-F70B-4E54-986F-92A5AD6EAF76}" dt="2020-10-16T14:03:09.676" v="149" actId="1076"/>
          <ac:picMkLst>
            <pc:docMk/>
            <pc:sldMk cId="1650310588" sldId="485"/>
            <ac:picMk id="5" creationId="{00000000-0000-0000-0000-000000000000}"/>
          </ac:picMkLst>
        </pc:picChg>
      </pc:sldChg>
    </pc:docChg>
  </pc:docChgLst>
  <pc:docChgLst>
    <pc:chgData name="LeeHeejun" userId="f4146b6c-b8a2-4ff9-88b8-ec5eab333dbc" providerId="ADAL" clId="{D52A7C14-5F86-497B-BE86-5EC1FEB44EF3}"/>
    <pc:docChg chg="undo custSel addSld delSld modSld modSection">
      <pc:chgData name="LeeHeejun" userId="f4146b6c-b8a2-4ff9-88b8-ec5eab333dbc" providerId="ADAL" clId="{D52A7C14-5F86-497B-BE86-5EC1FEB44EF3}" dt="2020-06-10T04:26:58.710" v="66"/>
      <pc:docMkLst>
        <pc:docMk/>
      </pc:docMkLst>
      <pc:sldChg chg="addSp modSp mod">
        <pc:chgData name="LeeHeejun" userId="f4146b6c-b8a2-4ff9-88b8-ec5eab333dbc" providerId="ADAL" clId="{D52A7C14-5F86-497B-BE86-5EC1FEB44EF3}" dt="2020-06-10T04:26:46.771" v="61"/>
        <pc:sldMkLst>
          <pc:docMk/>
          <pc:sldMk cId="1901700134" sldId="442"/>
        </pc:sldMkLst>
        <pc:spChg chg="mod">
          <ac:chgData name="LeeHeejun" userId="f4146b6c-b8a2-4ff9-88b8-ec5eab333dbc" providerId="ADAL" clId="{D52A7C14-5F86-497B-BE86-5EC1FEB44EF3}" dt="2020-06-10T04:26:46.771" v="61"/>
          <ac:spMkLst>
            <pc:docMk/>
            <pc:sldMk cId="1901700134" sldId="442"/>
            <ac:spMk id="6" creationId="{00000000-0000-0000-0000-000000000000}"/>
          </ac:spMkLst>
        </pc:spChg>
        <pc:spChg chg="add mod">
          <ac:chgData name="LeeHeejun" userId="f4146b6c-b8a2-4ff9-88b8-ec5eab333dbc" providerId="ADAL" clId="{D52A7C14-5F86-497B-BE86-5EC1FEB44EF3}" dt="2020-06-10T04:19:10.851" v="9" actId="14100"/>
          <ac:spMkLst>
            <pc:docMk/>
            <pc:sldMk cId="1901700134" sldId="442"/>
            <ac:spMk id="109" creationId="{D04391B1-9BD9-45AC-AC97-E8FCE41DF629}"/>
          </ac:spMkLst>
        </pc:spChg>
      </pc:sldChg>
      <pc:sldChg chg="addSp delSp modSp mod">
        <pc:chgData name="LeeHeejun" userId="f4146b6c-b8a2-4ff9-88b8-ec5eab333dbc" providerId="ADAL" clId="{D52A7C14-5F86-497B-BE86-5EC1FEB44EF3}" dt="2020-06-10T04:26:44.410" v="60"/>
        <pc:sldMkLst>
          <pc:docMk/>
          <pc:sldMk cId="715519221" sldId="443"/>
        </pc:sldMkLst>
        <pc:spChg chg="mod">
          <ac:chgData name="LeeHeejun" userId="f4146b6c-b8a2-4ff9-88b8-ec5eab333dbc" providerId="ADAL" clId="{D52A7C14-5F86-497B-BE86-5EC1FEB44EF3}" dt="2020-06-10T04:26:44.410" v="60"/>
          <ac:spMkLst>
            <pc:docMk/>
            <pc:sldMk cId="715519221" sldId="443"/>
            <ac:spMk id="6" creationId="{00000000-0000-0000-0000-000000000000}"/>
          </ac:spMkLst>
        </pc:spChg>
        <pc:spChg chg="add mod">
          <ac:chgData name="LeeHeejun" userId="f4146b6c-b8a2-4ff9-88b8-ec5eab333dbc" providerId="ADAL" clId="{D52A7C14-5F86-497B-BE86-5EC1FEB44EF3}" dt="2020-06-10T04:18:59.452" v="6" actId="208"/>
          <ac:spMkLst>
            <pc:docMk/>
            <pc:sldMk cId="715519221" sldId="443"/>
            <ac:spMk id="37" creationId="{3851A86A-3459-4525-8578-93277B78E796}"/>
          </ac:spMkLst>
        </pc:spChg>
        <pc:picChg chg="add del">
          <ac:chgData name="LeeHeejun" userId="f4146b6c-b8a2-4ff9-88b8-ec5eab333dbc" providerId="ADAL" clId="{D52A7C14-5F86-497B-BE86-5EC1FEB44EF3}" dt="2020-06-10T04:18:30.855" v="1" actId="478"/>
          <ac:picMkLst>
            <pc:docMk/>
            <pc:sldMk cId="715519221" sldId="443"/>
            <ac:picMk id="4" creationId="{72C1C8C2-EDD2-40F8-9648-F8BB9A3E60B0}"/>
          </ac:picMkLst>
        </pc:picChg>
      </pc:sldChg>
      <pc:sldChg chg="add del">
        <pc:chgData name="LeeHeejun" userId="f4146b6c-b8a2-4ff9-88b8-ec5eab333dbc" providerId="ADAL" clId="{D52A7C14-5F86-497B-BE86-5EC1FEB44EF3}" dt="2020-06-10T04:23:58.967" v="20" actId="47"/>
        <pc:sldMkLst>
          <pc:docMk/>
          <pc:sldMk cId="2371646489" sldId="444"/>
        </pc:sldMkLst>
      </pc:sldChg>
      <pc:sldChg chg="add del">
        <pc:chgData name="LeeHeejun" userId="f4146b6c-b8a2-4ff9-88b8-ec5eab333dbc" providerId="ADAL" clId="{D52A7C14-5F86-497B-BE86-5EC1FEB44EF3}" dt="2020-06-10T04:19:41.668" v="11" actId="47"/>
        <pc:sldMkLst>
          <pc:docMk/>
          <pc:sldMk cId="4212167844" sldId="444"/>
        </pc:sldMkLst>
      </pc:sldChg>
      <pc:sldChg chg="addSp delSp modSp add mod">
        <pc:chgData name="LeeHeejun" userId="f4146b6c-b8a2-4ff9-88b8-ec5eab333dbc" providerId="ADAL" clId="{D52A7C14-5F86-497B-BE86-5EC1FEB44EF3}" dt="2020-06-10T04:26:51.713" v="64" actId="20577"/>
        <pc:sldMkLst>
          <pc:docMk/>
          <pc:sldMk cId="908857475" sldId="445"/>
        </pc:sldMkLst>
        <pc:spChg chg="mod">
          <ac:chgData name="LeeHeejun" userId="f4146b6c-b8a2-4ff9-88b8-ec5eab333dbc" providerId="ADAL" clId="{D52A7C14-5F86-497B-BE86-5EC1FEB44EF3}" dt="2020-06-10T04:26:51.713" v="64" actId="20577"/>
          <ac:spMkLst>
            <pc:docMk/>
            <pc:sldMk cId="908857475" sldId="445"/>
            <ac:spMk id="6" creationId="{00000000-0000-0000-0000-000000000000}"/>
          </ac:spMkLst>
        </pc:spChg>
        <pc:spChg chg="mod">
          <ac:chgData name="LeeHeejun" userId="f4146b6c-b8a2-4ff9-88b8-ec5eab333dbc" providerId="ADAL" clId="{D52A7C14-5F86-497B-BE86-5EC1FEB44EF3}" dt="2020-06-10T04:24:43.807" v="29" actId="14100"/>
          <ac:spMkLst>
            <pc:docMk/>
            <pc:sldMk cId="908857475" sldId="445"/>
            <ac:spMk id="109" creationId="{D04391B1-9BD9-45AC-AC97-E8FCE41DF629}"/>
          </ac:spMkLst>
        </pc:spChg>
        <pc:spChg chg="mod">
          <ac:chgData name="LeeHeejun" userId="f4146b6c-b8a2-4ff9-88b8-ec5eab333dbc" providerId="ADAL" clId="{D52A7C14-5F86-497B-BE86-5EC1FEB44EF3}" dt="2020-06-10T04:23:40.699" v="14"/>
          <ac:spMkLst>
            <pc:docMk/>
            <pc:sldMk cId="908857475" sldId="445"/>
            <ac:spMk id="111" creationId="{5A6A86B5-4FFD-48B8-ACAD-8953AF11957B}"/>
          </ac:spMkLst>
        </pc:spChg>
        <pc:spChg chg="mod">
          <ac:chgData name="LeeHeejun" userId="f4146b6c-b8a2-4ff9-88b8-ec5eab333dbc" providerId="ADAL" clId="{D52A7C14-5F86-497B-BE86-5EC1FEB44EF3}" dt="2020-06-10T04:23:40.699" v="14"/>
          <ac:spMkLst>
            <pc:docMk/>
            <pc:sldMk cId="908857475" sldId="445"/>
            <ac:spMk id="126" creationId="{4D09AD46-D4C1-4D16-A757-10335319DB13}"/>
          </ac:spMkLst>
        </pc:spChg>
        <pc:spChg chg="mod">
          <ac:chgData name="LeeHeejun" userId="f4146b6c-b8a2-4ff9-88b8-ec5eab333dbc" providerId="ADAL" clId="{D52A7C14-5F86-497B-BE86-5EC1FEB44EF3}" dt="2020-06-10T04:23:40.699" v="14"/>
          <ac:spMkLst>
            <pc:docMk/>
            <pc:sldMk cId="908857475" sldId="445"/>
            <ac:spMk id="129" creationId="{757E156F-BF85-4491-82C2-DB451ADC220F}"/>
          </ac:spMkLst>
        </pc:spChg>
        <pc:spChg chg="mod">
          <ac:chgData name="LeeHeejun" userId="f4146b6c-b8a2-4ff9-88b8-ec5eab333dbc" providerId="ADAL" clId="{D52A7C14-5F86-497B-BE86-5EC1FEB44EF3}" dt="2020-06-10T04:23:40.699" v="14"/>
          <ac:spMkLst>
            <pc:docMk/>
            <pc:sldMk cId="908857475" sldId="445"/>
            <ac:spMk id="134" creationId="{1BC913AE-1426-448D-A03A-5E68337A75EA}"/>
          </ac:spMkLst>
        </pc:spChg>
        <pc:grpChg chg="add del mod">
          <ac:chgData name="LeeHeejun" userId="f4146b6c-b8a2-4ff9-88b8-ec5eab333dbc" providerId="ADAL" clId="{D52A7C14-5F86-497B-BE86-5EC1FEB44EF3}" dt="2020-06-10T04:23:47.442" v="15"/>
          <ac:grpSpMkLst>
            <pc:docMk/>
            <pc:sldMk cId="908857475" sldId="445"/>
            <ac:grpSpMk id="110" creationId="{651D2457-5233-4E54-BA75-C7BF91C0D41D}"/>
          </ac:grpSpMkLst>
        </pc:grpChg>
        <pc:grpChg chg="add del mod">
          <ac:chgData name="LeeHeejun" userId="f4146b6c-b8a2-4ff9-88b8-ec5eab333dbc" providerId="ADAL" clId="{D52A7C14-5F86-497B-BE86-5EC1FEB44EF3}" dt="2020-06-10T04:23:47.442" v="15"/>
          <ac:grpSpMkLst>
            <pc:docMk/>
            <pc:sldMk cId="908857475" sldId="445"/>
            <ac:grpSpMk id="127" creationId="{966FE17E-6F1F-4560-87CF-F3D2A0F4FA7C}"/>
          </ac:grpSpMkLst>
        </pc:grpChg>
      </pc:sldChg>
      <pc:sldChg chg="add del">
        <pc:chgData name="LeeHeejun" userId="f4146b6c-b8a2-4ff9-88b8-ec5eab333dbc" providerId="ADAL" clId="{D52A7C14-5F86-497B-BE86-5EC1FEB44EF3}" dt="2020-06-10T04:19:42.530" v="12" actId="47"/>
        <pc:sldMkLst>
          <pc:docMk/>
          <pc:sldMk cId="3959513185" sldId="445"/>
        </pc:sldMkLst>
      </pc:sldChg>
      <pc:sldChg chg="addSp delSp modSp add del mod">
        <pc:chgData name="LeeHeejun" userId="f4146b6c-b8a2-4ff9-88b8-ec5eab333dbc" providerId="ADAL" clId="{D52A7C14-5F86-497B-BE86-5EC1FEB44EF3}" dt="2020-06-10T04:26:57.237" v="65"/>
        <pc:sldMkLst>
          <pc:docMk/>
          <pc:sldMk cId="2228460497" sldId="446"/>
        </pc:sldMkLst>
        <pc:spChg chg="mod">
          <ac:chgData name="LeeHeejun" userId="f4146b6c-b8a2-4ff9-88b8-ec5eab333dbc" providerId="ADAL" clId="{D52A7C14-5F86-497B-BE86-5EC1FEB44EF3}" dt="2020-06-10T04:26:57.237" v="65"/>
          <ac:spMkLst>
            <pc:docMk/>
            <pc:sldMk cId="2228460497" sldId="446"/>
            <ac:spMk id="6" creationId="{00000000-0000-0000-0000-000000000000}"/>
          </ac:spMkLst>
        </pc:spChg>
        <pc:spChg chg="del">
          <ac:chgData name="LeeHeejun" userId="f4146b6c-b8a2-4ff9-88b8-ec5eab333dbc" providerId="ADAL" clId="{D52A7C14-5F86-497B-BE86-5EC1FEB44EF3}" dt="2020-06-10T04:24:49.762" v="31" actId="478"/>
          <ac:spMkLst>
            <pc:docMk/>
            <pc:sldMk cId="2228460497" sldId="446"/>
            <ac:spMk id="109" creationId="{D04391B1-9BD9-45AC-AC97-E8FCE41DF629}"/>
          </ac:spMkLst>
        </pc:spChg>
        <pc:spChg chg="mod">
          <ac:chgData name="LeeHeejun" userId="f4146b6c-b8a2-4ff9-88b8-ec5eab333dbc" providerId="ADAL" clId="{D52A7C14-5F86-497B-BE86-5EC1FEB44EF3}" dt="2020-06-10T04:23:57.539" v="19"/>
          <ac:spMkLst>
            <pc:docMk/>
            <pc:sldMk cId="2228460497" sldId="446"/>
            <ac:spMk id="111" creationId="{223C1712-68E8-4A88-9A4B-E70FC3A6479B}"/>
          </ac:spMkLst>
        </pc:spChg>
        <pc:spChg chg="mod">
          <ac:chgData name="LeeHeejun" userId="f4146b6c-b8a2-4ff9-88b8-ec5eab333dbc" providerId="ADAL" clId="{D52A7C14-5F86-497B-BE86-5EC1FEB44EF3}" dt="2020-06-10T04:23:57.539" v="19"/>
          <ac:spMkLst>
            <pc:docMk/>
            <pc:sldMk cId="2228460497" sldId="446"/>
            <ac:spMk id="126" creationId="{E2898546-1226-4369-8F0E-7A2908CDA9F9}"/>
          </ac:spMkLst>
        </pc:spChg>
        <pc:spChg chg="mod">
          <ac:chgData name="LeeHeejun" userId="f4146b6c-b8a2-4ff9-88b8-ec5eab333dbc" providerId="ADAL" clId="{D52A7C14-5F86-497B-BE86-5EC1FEB44EF3}" dt="2020-06-10T04:23:57.539" v="19"/>
          <ac:spMkLst>
            <pc:docMk/>
            <pc:sldMk cId="2228460497" sldId="446"/>
            <ac:spMk id="129" creationId="{9BE0A241-1D72-4451-B647-059CDDD1BF6E}"/>
          </ac:spMkLst>
        </pc:spChg>
        <pc:spChg chg="mod">
          <ac:chgData name="LeeHeejun" userId="f4146b6c-b8a2-4ff9-88b8-ec5eab333dbc" providerId="ADAL" clId="{D52A7C14-5F86-497B-BE86-5EC1FEB44EF3}" dt="2020-06-10T04:23:57.539" v="19"/>
          <ac:spMkLst>
            <pc:docMk/>
            <pc:sldMk cId="2228460497" sldId="446"/>
            <ac:spMk id="134" creationId="{51E2DABE-D49E-4AA8-8DF9-7F881333C5FE}"/>
          </ac:spMkLst>
        </pc:spChg>
        <pc:spChg chg="add mod">
          <ac:chgData name="LeeHeejun" userId="f4146b6c-b8a2-4ff9-88b8-ec5eab333dbc" providerId="ADAL" clId="{D52A7C14-5F86-497B-BE86-5EC1FEB44EF3}" dt="2020-06-10T04:24:47.548" v="30"/>
          <ac:spMkLst>
            <pc:docMk/>
            <pc:sldMk cId="2228460497" sldId="446"/>
            <ac:spMk id="135" creationId="{CFB74FF0-3D34-4833-ACF0-DE6A7782CAFC}"/>
          </ac:spMkLst>
        </pc:spChg>
        <pc:grpChg chg="del">
          <ac:chgData name="LeeHeejun" userId="f4146b6c-b8a2-4ff9-88b8-ec5eab333dbc" providerId="ADAL" clId="{D52A7C14-5F86-497B-BE86-5EC1FEB44EF3}" dt="2020-06-10T04:24:27.344" v="25" actId="478"/>
          <ac:grpSpMkLst>
            <pc:docMk/>
            <pc:sldMk cId="2228460497" sldId="446"/>
            <ac:grpSpMk id="49" creationId="{09789177-0014-4100-A5EE-CAA5E7007DFA}"/>
          </ac:grpSpMkLst>
        </pc:grpChg>
        <pc:grpChg chg="del">
          <ac:chgData name="LeeHeejun" userId="f4146b6c-b8a2-4ff9-88b8-ec5eab333dbc" providerId="ADAL" clId="{D52A7C14-5F86-497B-BE86-5EC1FEB44EF3}" dt="2020-06-10T04:24:27.891" v="26" actId="478"/>
          <ac:grpSpMkLst>
            <pc:docMk/>
            <pc:sldMk cId="2228460497" sldId="446"/>
            <ac:grpSpMk id="55" creationId="{BC20B08C-1996-4600-B209-EDC93D86369E}"/>
          </ac:grpSpMkLst>
        </pc:grpChg>
        <pc:grpChg chg="add mod">
          <ac:chgData name="LeeHeejun" userId="f4146b6c-b8a2-4ff9-88b8-ec5eab333dbc" providerId="ADAL" clId="{D52A7C14-5F86-497B-BE86-5EC1FEB44EF3}" dt="2020-06-10T04:23:57.539" v="19"/>
          <ac:grpSpMkLst>
            <pc:docMk/>
            <pc:sldMk cId="2228460497" sldId="446"/>
            <ac:grpSpMk id="110" creationId="{8B5842D4-CF17-4627-941C-C294E57454D6}"/>
          </ac:grpSpMkLst>
        </pc:grpChg>
        <pc:grpChg chg="add mod">
          <ac:chgData name="LeeHeejun" userId="f4146b6c-b8a2-4ff9-88b8-ec5eab333dbc" providerId="ADAL" clId="{D52A7C14-5F86-497B-BE86-5EC1FEB44EF3}" dt="2020-06-10T04:23:57.539" v="19"/>
          <ac:grpSpMkLst>
            <pc:docMk/>
            <pc:sldMk cId="2228460497" sldId="446"/>
            <ac:grpSpMk id="127" creationId="{2B83D719-9479-4FC9-B671-CB1BC6E28FF6}"/>
          </ac:grpSpMkLst>
        </pc:grpChg>
        <pc:cxnChg chg="mod">
          <ac:chgData name="LeeHeejun" userId="f4146b6c-b8a2-4ff9-88b8-ec5eab333dbc" providerId="ADAL" clId="{D52A7C14-5F86-497B-BE86-5EC1FEB44EF3}" dt="2020-06-10T04:24:14.196" v="21" actId="14100"/>
          <ac:cxnSpMkLst>
            <pc:docMk/>
            <pc:sldMk cId="2228460497" sldId="446"/>
            <ac:cxnSpMk id="81" creationId="{6F088C2C-F5E3-488C-AF57-1498AD12D9C5}"/>
          </ac:cxnSpMkLst>
        </pc:cxnChg>
        <pc:cxnChg chg="mod">
          <ac:chgData name="LeeHeejun" userId="f4146b6c-b8a2-4ff9-88b8-ec5eab333dbc" providerId="ADAL" clId="{D52A7C14-5F86-497B-BE86-5EC1FEB44EF3}" dt="2020-06-10T04:24:26.213" v="24" actId="14100"/>
          <ac:cxnSpMkLst>
            <pc:docMk/>
            <pc:sldMk cId="2228460497" sldId="446"/>
            <ac:cxnSpMk id="93" creationId="{69B2905D-D786-42FD-83EB-5FEDDD645611}"/>
          </ac:cxnSpMkLst>
        </pc:cxnChg>
        <pc:cxnChg chg="mod">
          <ac:chgData name="LeeHeejun" userId="f4146b6c-b8a2-4ff9-88b8-ec5eab333dbc" providerId="ADAL" clId="{D52A7C14-5F86-497B-BE86-5EC1FEB44EF3}" dt="2020-06-10T04:24:19.857" v="22" actId="14100"/>
          <ac:cxnSpMkLst>
            <pc:docMk/>
            <pc:sldMk cId="2228460497" sldId="446"/>
            <ac:cxnSpMk id="96" creationId="{9EE25F4F-845A-41A7-8035-BE1D6DAFA720}"/>
          </ac:cxnSpMkLst>
        </pc:cxnChg>
      </pc:sldChg>
      <pc:sldChg chg="addSp modSp add mod">
        <pc:chgData name="LeeHeejun" userId="f4146b6c-b8a2-4ff9-88b8-ec5eab333dbc" providerId="ADAL" clId="{D52A7C14-5F86-497B-BE86-5EC1FEB44EF3}" dt="2020-06-10T04:26:58.710" v="66"/>
        <pc:sldMkLst>
          <pc:docMk/>
          <pc:sldMk cId="2612902921" sldId="447"/>
        </pc:sldMkLst>
        <pc:spChg chg="mod">
          <ac:chgData name="LeeHeejun" userId="f4146b6c-b8a2-4ff9-88b8-ec5eab333dbc" providerId="ADAL" clId="{D52A7C14-5F86-497B-BE86-5EC1FEB44EF3}" dt="2020-06-10T04:26:58.710" v="66"/>
          <ac:spMkLst>
            <pc:docMk/>
            <pc:sldMk cId="2612902921" sldId="447"/>
            <ac:spMk id="6" creationId="{00000000-0000-0000-0000-000000000000}"/>
          </ac:spMkLst>
        </pc:spChg>
        <pc:spChg chg="mod">
          <ac:chgData name="LeeHeejun" userId="f4146b6c-b8a2-4ff9-88b8-ec5eab333dbc" providerId="ADAL" clId="{D52A7C14-5F86-497B-BE86-5EC1FEB44EF3}" dt="2020-06-10T04:26:08.956" v="33" actId="571"/>
          <ac:spMkLst>
            <pc:docMk/>
            <pc:sldMk cId="2612902921" sldId="447"/>
            <ac:spMk id="137" creationId="{425E7D62-786F-481F-8389-7147CB1BFF6A}"/>
          </ac:spMkLst>
        </pc:spChg>
        <pc:spChg chg="mod">
          <ac:chgData name="LeeHeejun" userId="f4146b6c-b8a2-4ff9-88b8-ec5eab333dbc" providerId="ADAL" clId="{D52A7C14-5F86-497B-BE86-5EC1FEB44EF3}" dt="2020-06-10T04:26:08.956" v="33" actId="571"/>
          <ac:spMkLst>
            <pc:docMk/>
            <pc:sldMk cId="2612902921" sldId="447"/>
            <ac:spMk id="138" creationId="{DF8D4E06-C305-461B-AA32-E03B56460A49}"/>
          </ac:spMkLst>
        </pc:spChg>
        <pc:grpChg chg="add mod">
          <ac:chgData name="LeeHeejun" userId="f4146b6c-b8a2-4ff9-88b8-ec5eab333dbc" providerId="ADAL" clId="{D52A7C14-5F86-497B-BE86-5EC1FEB44EF3}" dt="2020-06-10T04:26:08.956" v="33" actId="571"/>
          <ac:grpSpMkLst>
            <pc:docMk/>
            <pc:sldMk cId="2612902921" sldId="447"/>
            <ac:grpSpMk id="136" creationId="{0A24C17B-DFBB-44DD-B55C-2D7FB1B479F2}"/>
          </ac:grpSpMkLst>
        </pc:grpChg>
        <pc:cxnChg chg="mod">
          <ac:chgData name="LeeHeejun" userId="f4146b6c-b8a2-4ff9-88b8-ec5eab333dbc" providerId="ADAL" clId="{D52A7C14-5F86-497B-BE86-5EC1FEB44EF3}" dt="2020-06-10T04:26:15.957" v="37" actId="14100"/>
          <ac:cxnSpMkLst>
            <pc:docMk/>
            <pc:sldMk cId="2612902921" sldId="447"/>
            <ac:cxnSpMk id="96" creationId="{9EE25F4F-845A-41A7-8035-BE1D6DAFA720}"/>
          </ac:cxnSpMkLst>
        </pc:cxnChg>
        <pc:cxnChg chg="add mod">
          <ac:chgData name="LeeHeejun" userId="f4146b6c-b8a2-4ff9-88b8-ec5eab333dbc" providerId="ADAL" clId="{D52A7C14-5F86-497B-BE86-5EC1FEB44EF3}" dt="2020-06-10T04:26:19.422" v="39" actId="14100"/>
          <ac:cxnSpMkLst>
            <pc:docMk/>
            <pc:sldMk cId="2612902921" sldId="447"/>
            <ac:cxnSpMk id="141" creationId="{FE7B95D4-BDF0-42AC-BA0D-B92779CB7C54}"/>
          </ac:cxnSpMkLst>
        </pc:cxnChg>
      </pc:sldChg>
    </pc:docChg>
  </pc:docChgLst>
  <pc:docChgLst>
    <pc:chgData name="하 유빈" userId="1d15002924e1d13b" providerId="LiveId" clId="{506D4E40-129B-4FF8-A049-F7F930A5BB4D}"/>
    <pc:docChg chg="undo custSel addSld delSld modSld modSection">
      <pc:chgData name="하 유빈" userId="1d15002924e1d13b" providerId="LiveId" clId="{506D4E40-129B-4FF8-A049-F7F930A5BB4D}" dt="2020-01-12T10:19:39.861" v="1964" actId="20577"/>
      <pc:docMkLst>
        <pc:docMk/>
      </pc:docMkLst>
      <pc:sldChg chg="delSp modSp">
        <pc:chgData name="하 유빈" userId="1d15002924e1d13b" providerId="LiveId" clId="{506D4E40-129B-4FF8-A049-F7F930A5BB4D}" dt="2020-01-12T09:48:55.630" v="95" actId="478"/>
        <pc:sldMkLst>
          <pc:docMk/>
          <pc:sldMk cId="224519453" sldId="256"/>
        </pc:sldMkLst>
        <pc:spChg chg="mod">
          <ac:chgData name="하 유빈" userId="1d15002924e1d13b" providerId="LiveId" clId="{506D4E40-129B-4FF8-A049-F7F930A5BB4D}" dt="2020-01-12T09:48:47.320" v="94" actId="20577"/>
          <ac:spMkLst>
            <pc:docMk/>
            <pc:sldMk cId="224519453" sldId="256"/>
            <ac:spMk id="2" creationId="{9D83EAB5-4A36-4911-BDD5-6D25502500DA}"/>
          </ac:spMkLst>
        </pc:spChg>
        <pc:spChg chg="del">
          <ac:chgData name="하 유빈" userId="1d15002924e1d13b" providerId="LiveId" clId="{506D4E40-129B-4FF8-A049-F7F930A5BB4D}" dt="2020-01-12T09:48:55.630" v="95" actId="478"/>
          <ac:spMkLst>
            <pc:docMk/>
            <pc:sldMk cId="224519453" sldId="256"/>
            <ac:spMk id="7" creationId="{88CC8CDA-AC03-4EFA-849B-AD9A7E688474}"/>
          </ac:spMkLst>
        </pc:spChg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3834268768" sldId="259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3521086726" sldId="305"/>
        </pc:sldMkLst>
      </pc:sldChg>
      <pc:sldChg chg="delSp modSp">
        <pc:chgData name="하 유빈" userId="1d15002924e1d13b" providerId="LiveId" clId="{506D4E40-129B-4FF8-A049-F7F930A5BB4D}" dt="2020-01-12T10:01:19.872" v="973" actId="20577"/>
        <pc:sldMkLst>
          <pc:docMk/>
          <pc:sldMk cId="364904823" sldId="306"/>
        </pc:sldMkLst>
        <pc:spChg chg="mod">
          <ac:chgData name="하 유빈" userId="1d15002924e1d13b" providerId="LiveId" clId="{506D4E40-129B-4FF8-A049-F7F930A5BB4D}" dt="2020-01-12T10:01:19.872" v="973" actId="20577"/>
          <ac:spMkLst>
            <pc:docMk/>
            <pc:sldMk cId="364904823" sldId="306"/>
            <ac:spMk id="6" creationId="{7D93ECB6-8334-4B1C-80BB-7690641B2741}"/>
          </ac:spMkLst>
        </pc:spChg>
        <pc:spChg chg="mod">
          <ac:chgData name="하 유빈" userId="1d15002924e1d13b" providerId="LiveId" clId="{506D4E40-129B-4FF8-A049-F7F930A5BB4D}" dt="2020-01-12T09:53:32.951" v="102"/>
          <ac:spMkLst>
            <pc:docMk/>
            <pc:sldMk cId="364904823" sldId="306"/>
            <ac:spMk id="8" creationId="{F4222E29-F3FA-46F0-BFC7-4662F98A64AB}"/>
          </ac:spMkLst>
        </pc:spChg>
        <pc:picChg chg="del mod">
          <ac:chgData name="하 유빈" userId="1d15002924e1d13b" providerId="LiveId" clId="{506D4E40-129B-4FF8-A049-F7F930A5BB4D}" dt="2020-01-12T09:53:33.816" v="104" actId="478"/>
          <ac:picMkLst>
            <pc:docMk/>
            <pc:sldMk cId="364904823" sldId="306"/>
            <ac:picMk id="2" creationId="{6C3921BA-5D15-415E-85C2-D59D7D65547E}"/>
          </ac:picMkLst>
        </pc:picChg>
      </pc:sldChg>
      <pc:sldChg chg="addSp delSp modSp add">
        <pc:chgData name="하 유빈" userId="1d15002924e1d13b" providerId="LiveId" clId="{506D4E40-129B-4FF8-A049-F7F930A5BB4D}" dt="2020-01-12T10:14:03.501" v="1807" actId="692"/>
        <pc:sldMkLst>
          <pc:docMk/>
          <pc:sldMk cId="1993197754" sldId="307"/>
        </pc:sldMkLst>
        <pc:spChg chg="mod">
          <ac:chgData name="하 유빈" userId="1d15002924e1d13b" providerId="LiveId" clId="{506D4E40-129B-4FF8-A049-F7F930A5BB4D}" dt="2020-01-12T10:01:44.462" v="988"/>
          <ac:spMkLst>
            <pc:docMk/>
            <pc:sldMk cId="1993197754" sldId="307"/>
            <ac:spMk id="2" creationId="{B6A6ABB4-EE2B-4818-8A66-0F3ABB75F0ED}"/>
          </ac:spMkLst>
        </pc:spChg>
        <pc:spChg chg="del">
          <ac:chgData name="하 유빈" userId="1d15002924e1d13b" providerId="LiveId" clId="{506D4E40-129B-4FF8-A049-F7F930A5BB4D}" dt="2020-01-12T10:01:49.630" v="989" actId="478"/>
          <ac:spMkLst>
            <pc:docMk/>
            <pc:sldMk cId="1993197754" sldId="307"/>
            <ac:spMk id="4" creationId="{350A251A-9A5D-47C6-A985-43E4F71BFC13}"/>
          </ac:spMkLst>
        </pc:spChg>
        <pc:spChg chg="del mod">
          <ac:chgData name="하 유빈" userId="1d15002924e1d13b" providerId="LiveId" clId="{506D4E40-129B-4FF8-A049-F7F930A5BB4D}" dt="2020-01-12T10:01:49.630" v="989" actId="478"/>
          <ac:spMkLst>
            <pc:docMk/>
            <pc:sldMk cId="1993197754" sldId="307"/>
            <ac:spMk id="5" creationId="{A353F6D6-9E60-4D6F-914A-7A8A49854D28}"/>
          </ac:spMkLst>
        </pc:spChg>
        <pc:spChg chg="del">
          <ac:chgData name="하 유빈" userId="1d15002924e1d13b" providerId="LiveId" clId="{506D4E40-129B-4FF8-A049-F7F930A5BB4D}" dt="2020-01-12T10:01:49.630" v="989" actId="478"/>
          <ac:spMkLst>
            <pc:docMk/>
            <pc:sldMk cId="1993197754" sldId="307"/>
            <ac:spMk id="6" creationId="{A5495651-DDF4-47E5-850D-09AFB83CF63A}"/>
          </ac:spMkLst>
        </pc:spChg>
        <pc:spChg chg="add mod">
          <ac:chgData name="하 유빈" userId="1d15002924e1d13b" providerId="LiveId" clId="{506D4E40-129B-4FF8-A049-F7F930A5BB4D}" dt="2020-01-12T10:03:40.727" v="1077" actId="1036"/>
          <ac:spMkLst>
            <pc:docMk/>
            <pc:sldMk cId="1993197754" sldId="307"/>
            <ac:spMk id="9" creationId="{035542D4-EF17-477D-9B1E-FCB2E3126D9B}"/>
          </ac:spMkLst>
        </pc:spChg>
        <pc:spChg chg="add mod ord">
          <ac:chgData name="하 유빈" userId="1d15002924e1d13b" providerId="LiveId" clId="{506D4E40-129B-4FF8-A049-F7F930A5BB4D}" dt="2020-01-12T10:08:11.615" v="1523"/>
          <ac:spMkLst>
            <pc:docMk/>
            <pc:sldMk cId="1993197754" sldId="307"/>
            <ac:spMk id="10" creationId="{8A435F41-C21E-49D0-8BB4-FB494B47DD98}"/>
          </ac:spMkLst>
        </pc:spChg>
        <pc:spChg chg="add del mod">
          <ac:chgData name="하 유빈" userId="1d15002924e1d13b" providerId="LiveId" clId="{506D4E40-129B-4FF8-A049-F7F930A5BB4D}" dt="2020-01-12T10:09:23.160" v="1601" actId="478"/>
          <ac:spMkLst>
            <pc:docMk/>
            <pc:sldMk cId="1993197754" sldId="307"/>
            <ac:spMk id="11" creationId="{DE8F8B15-EAD0-4C84-991B-75BD50FDE21A}"/>
          </ac:spMkLst>
        </pc:spChg>
        <pc:spChg chg="add mod">
          <ac:chgData name="하 유빈" userId="1d15002924e1d13b" providerId="LiveId" clId="{506D4E40-129B-4FF8-A049-F7F930A5BB4D}" dt="2020-01-12T10:09:50.247" v="1606" actId="207"/>
          <ac:spMkLst>
            <pc:docMk/>
            <pc:sldMk cId="1993197754" sldId="307"/>
            <ac:spMk id="12" creationId="{1F625D5C-454E-47C9-BA89-11F65F97411C}"/>
          </ac:spMkLst>
        </pc:spChg>
        <pc:spChg chg="add mod">
          <ac:chgData name="하 유빈" userId="1d15002924e1d13b" providerId="LiveId" clId="{506D4E40-129B-4FF8-A049-F7F930A5BB4D}" dt="2020-01-12T10:09:55.317" v="1608" actId="1076"/>
          <ac:spMkLst>
            <pc:docMk/>
            <pc:sldMk cId="1993197754" sldId="307"/>
            <ac:spMk id="13" creationId="{DEA1F742-93AA-4ACF-B565-90DD30EDEBC2}"/>
          </ac:spMkLst>
        </pc:spChg>
        <pc:spChg chg="add mod">
          <ac:chgData name="하 유빈" userId="1d15002924e1d13b" providerId="LiveId" clId="{506D4E40-129B-4FF8-A049-F7F930A5BB4D}" dt="2020-01-12T10:09:57.449" v="1610" actId="1076"/>
          <ac:spMkLst>
            <pc:docMk/>
            <pc:sldMk cId="1993197754" sldId="307"/>
            <ac:spMk id="14" creationId="{EC82F45B-C780-42B8-8041-B40CB729EAF3}"/>
          </ac:spMkLst>
        </pc:spChg>
        <pc:spChg chg="add mod">
          <ac:chgData name="하 유빈" userId="1d15002924e1d13b" providerId="LiveId" clId="{506D4E40-129B-4FF8-A049-F7F930A5BB4D}" dt="2020-01-12T10:10:00.966" v="1612" actId="1076"/>
          <ac:spMkLst>
            <pc:docMk/>
            <pc:sldMk cId="1993197754" sldId="307"/>
            <ac:spMk id="15" creationId="{BF25F403-7D3B-40A9-BE02-F328A2DE23ED}"/>
          </ac:spMkLst>
        </pc:spChg>
        <pc:spChg chg="add mod">
          <ac:chgData name="하 유빈" userId="1d15002924e1d13b" providerId="LiveId" clId="{506D4E40-129B-4FF8-A049-F7F930A5BB4D}" dt="2020-01-12T10:10:04.839" v="1614" actId="1076"/>
          <ac:spMkLst>
            <pc:docMk/>
            <pc:sldMk cId="1993197754" sldId="307"/>
            <ac:spMk id="16" creationId="{7D37DFA5-C0A6-41C4-8B68-69E742210F72}"/>
          </ac:spMkLst>
        </pc:spChg>
        <pc:spChg chg="add mod">
          <ac:chgData name="하 유빈" userId="1d15002924e1d13b" providerId="LiveId" clId="{506D4E40-129B-4FF8-A049-F7F930A5BB4D}" dt="2020-01-12T10:10:08.330" v="1616" actId="1076"/>
          <ac:spMkLst>
            <pc:docMk/>
            <pc:sldMk cId="1993197754" sldId="307"/>
            <ac:spMk id="17" creationId="{9AC2A114-55A9-4C0D-84B5-95183E4016D4}"/>
          </ac:spMkLst>
        </pc:spChg>
        <pc:spChg chg="add mod">
          <ac:chgData name="하 유빈" userId="1d15002924e1d13b" providerId="LiveId" clId="{506D4E40-129B-4FF8-A049-F7F930A5BB4D}" dt="2020-01-12T10:10:12.864" v="1618" actId="1076"/>
          <ac:spMkLst>
            <pc:docMk/>
            <pc:sldMk cId="1993197754" sldId="307"/>
            <ac:spMk id="18" creationId="{4DF08F6B-3F26-495F-BA54-E910778B5CDD}"/>
          </ac:spMkLst>
        </pc:spChg>
        <pc:spChg chg="add mod">
          <ac:chgData name="하 유빈" userId="1d15002924e1d13b" providerId="LiveId" clId="{506D4E40-129B-4FF8-A049-F7F930A5BB4D}" dt="2020-01-12T10:10:15.904" v="1620" actId="1076"/>
          <ac:spMkLst>
            <pc:docMk/>
            <pc:sldMk cId="1993197754" sldId="307"/>
            <ac:spMk id="19" creationId="{9F8CE050-C325-4AD1-97B3-1C2DD89FC056}"/>
          </ac:spMkLst>
        </pc:spChg>
        <pc:spChg chg="add mod">
          <ac:chgData name="하 유빈" userId="1d15002924e1d13b" providerId="LiveId" clId="{506D4E40-129B-4FF8-A049-F7F930A5BB4D}" dt="2020-01-12T10:10:18.313" v="1622" actId="1076"/>
          <ac:spMkLst>
            <pc:docMk/>
            <pc:sldMk cId="1993197754" sldId="307"/>
            <ac:spMk id="20" creationId="{4CC7059E-5F73-4498-A1B4-7FAAB72DDC4C}"/>
          </ac:spMkLst>
        </pc:spChg>
        <pc:spChg chg="add mod">
          <ac:chgData name="하 유빈" userId="1d15002924e1d13b" providerId="LiveId" clId="{506D4E40-129B-4FF8-A049-F7F930A5BB4D}" dt="2020-01-12T10:11:50.903" v="1736" actId="1076"/>
          <ac:spMkLst>
            <pc:docMk/>
            <pc:sldMk cId="1993197754" sldId="307"/>
            <ac:spMk id="21" creationId="{6D093A00-1355-400E-8CDF-17AB7C4F71A0}"/>
          </ac:spMkLst>
        </pc:spChg>
        <pc:spChg chg="add mod">
          <ac:chgData name="하 유빈" userId="1d15002924e1d13b" providerId="LiveId" clId="{506D4E40-129B-4FF8-A049-F7F930A5BB4D}" dt="2020-01-12T10:13:43.313" v="1804" actId="1076"/>
          <ac:spMkLst>
            <pc:docMk/>
            <pc:sldMk cId="1993197754" sldId="307"/>
            <ac:spMk id="22" creationId="{D7C85404-A86B-475B-B181-BF75466E1ED6}"/>
          </ac:spMkLst>
        </pc:spChg>
        <pc:picChg chg="add mod modCrop">
          <ac:chgData name="하 유빈" userId="1d15002924e1d13b" providerId="LiveId" clId="{506D4E40-129B-4FF8-A049-F7F930A5BB4D}" dt="2020-01-12T10:08:34.607" v="1529" actId="1076"/>
          <ac:picMkLst>
            <pc:docMk/>
            <pc:sldMk cId="1993197754" sldId="307"/>
            <ac:picMk id="8" creationId="{8B76A546-0C65-4C0D-ACF2-079D7328086B}"/>
          </ac:picMkLst>
        </pc:picChg>
        <pc:cxnChg chg="add mod">
          <ac:chgData name="하 유빈" userId="1d15002924e1d13b" providerId="LiveId" clId="{506D4E40-129B-4FF8-A049-F7F930A5BB4D}" dt="2020-01-12T10:14:03.501" v="1807" actId="692"/>
          <ac:cxnSpMkLst>
            <pc:docMk/>
            <pc:sldMk cId="1993197754" sldId="307"/>
            <ac:cxnSpMk id="24" creationId="{E812F4FA-F57D-4091-B0C9-D788897DB098}"/>
          </ac:cxnSpMkLst>
        </pc:cxnChg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3137603367" sldId="307"/>
        </pc:sldMkLst>
      </pc:sldChg>
      <pc:sldChg chg="delSp modSp add">
        <pc:chgData name="하 유빈" userId="1d15002924e1d13b" providerId="LiveId" clId="{506D4E40-129B-4FF8-A049-F7F930A5BB4D}" dt="2020-01-12T10:19:39.861" v="1964" actId="20577"/>
        <pc:sldMkLst>
          <pc:docMk/>
          <pc:sldMk cId="3155383978" sldId="308"/>
        </pc:sldMkLst>
        <pc:spChg chg="mod">
          <ac:chgData name="하 유빈" userId="1d15002924e1d13b" providerId="LiveId" clId="{506D4E40-129B-4FF8-A049-F7F930A5BB4D}" dt="2020-01-12T10:12:41.678" v="1769"/>
          <ac:spMkLst>
            <pc:docMk/>
            <pc:sldMk cId="3155383978" sldId="308"/>
            <ac:spMk id="2" creationId="{958FB0B7-F829-45E8-9594-47EBD699E84D}"/>
          </ac:spMkLst>
        </pc:spChg>
        <pc:spChg chg="del">
          <ac:chgData name="하 유빈" userId="1d15002924e1d13b" providerId="LiveId" clId="{506D4E40-129B-4FF8-A049-F7F930A5BB4D}" dt="2020-01-12T10:12:47.087" v="1770" actId="478"/>
          <ac:spMkLst>
            <pc:docMk/>
            <pc:sldMk cId="3155383978" sldId="308"/>
            <ac:spMk id="4" creationId="{0EA846FB-FD1E-4195-87D0-7865670BCD6E}"/>
          </ac:spMkLst>
        </pc:spChg>
        <pc:spChg chg="del mod">
          <ac:chgData name="하 유빈" userId="1d15002924e1d13b" providerId="LiveId" clId="{506D4E40-129B-4FF8-A049-F7F930A5BB4D}" dt="2020-01-12T10:12:47.087" v="1770" actId="478"/>
          <ac:spMkLst>
            <pc:docMk/>
            <pc:sldMk cId="3155383978" sldId="308"/>
            <ac:spMk id="5" creationId="{22F89C91-DF91-447D-B16A-2869F3ED5012}"/>
          </ac:spMkLst>
        </pc:spChg>
        <pc:spChg chg="mod">
          <ac:chgData name="하 유빈" userId="1d15002924e1d13b" providerId="LiveId" clId="{506D4E40-129B-4FF8-A049-F7F930A5BB4D}" dt="2020-01-12T10:19:39.861" v="1964" actId="20577"/>
          <ac:spMkLst>
            <pc:docMk/>
            <pc:sldMk cId="3155383978" sldId="308"/>
            <ac:spMk id="6" creationId="{2B498381-A130-4FFD-AA53-5DDE8C5CFE76}"/>
          </ac:spMkLst>
        </pc:spChg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4018791331" sldId="308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900289683" sldId="309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3929890160" sldId="310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419731680" sldId="311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1354212108" sldId="312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1067813506" sldId="313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1525562069" sldId="314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2145618514" sldId="315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1333121770" sldId="316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1711649972" sldId="317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496144401" sldId="319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3949078248" sldId="321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1411377255" sldId="322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32513441" sldId="323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2739399029" sldId="324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2984746484" sldId="325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2757690018" sldId="326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668451572" sldId="327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3254356322" sldId="328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1350107587" sldId="329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8697991" sldId="330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2721761501" sldId="331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2929366780" sldId="332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2016808869" sldId="333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2721325291" sldId="334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940339171" sldId="335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1374897757" sldId="336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825988567" sldId="337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2928030305" sldId="338"/>
        </pc:sldMkLst>
      </pc:sldChg>
      <pc:sldChg chg="del">
        <pc:chgData name="하 유빈" userId="1d15002924e1d13b" providerId="LiveId" clId="{506D4E40-129B-4FF8-A049-F7F930A5BB4D}" dt="2020-01-12T10:01:30.536" v="974" actId="47"/>
        <pc:sldMkLst>
          <pc:docMk/>
          <pc:sldMk cId="437972427" sldId="339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6309" cy="501576"/>
          </a:xfrm>
          <a:prstGeom prst="rect">
            <a:avLst/>
          </a:prstGeom>
        </p:spPr>
        <p:txBody>
          <a:bodyPr vert="horz" lIns="92439" tIns="46219" rIns="92439" bIns="46219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901833" y="0"/>
            <a:ext cx="2986309" cy="501576"/>
          </a:xfrm>
          <a:prstGeom prst="rect">
            <a:avLst/>
          </a:prstGeom>
        </p:spPr>
        <p:txBody>
          <a:bodyPr vert="horz" lIns="92439" tIns="46219" rIns="92439" bIns="46219" rtlCol="0"/>
          <a:lstStyle>
            <a:lvl1pPr algn="r">
              <a:defRPr sz="1200"/>
            </a:lvl1pPr>
          </a:lstStyle>
          <a:p>
            <a:fld id="{4EB37C39-CD54-4508-B6FC-BB66DEF7D0C6}" type="datetimeFigureOut">
              <a:rPr lang="ko-KR" altLang="en-US" smtClean="0"/>
              <a:t>2022-10-14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518710"/>
            <a:ext cx="2986309" cy="501576"/>
          </a:xfrm>
          <a:prstGeom prst="rect">
            <a:avLst/>
          </a:prstGeom>
        </p:spPr>
        <p:txBody>
          <a:bodyPr vert="horz" lIns="92439" tIns="46219" rIns="92439" bIns="46219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901833" y="9518710"/>
            <a:ext cx="2986309" cy="501576"/>
          </a:xfrm>
          <a:prstGeom prst="rect">
            <a:avLst/>
          </a:prstGeom>
        </p:spPr>
        <p:txBody>
          <a:bodyPr vert="horz" lIns="92439" tIns="46219" rIns="92439" bIns="46219" rtlCol="0" anchor="b"/>
          <a:lstStyle>
            <a:lvl1pPr algn="r">
              <a:defRPr sz="1200"/>
            </a:lvl1pPr>
          </a:lstStyle>
          <a:p>
            <a:fld id="{3EABA07C-8AAB-4483-824C-C5B8AAAECD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63376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85559" cy="501096"/>
          </a:xfrm>
          <a:prstGeom prst="rect">
            <a:avLst/>
          </a:prstGeom>
        </p:spPr>
        <p:txBody>
          <a:bodyPr vert="horz" lIns="92439" tIns="46219" rIns="92439" bIns="46219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902599" y="0"/>
            <a:ext cx="2985559" cy="501096"/>
          </a:xfrm>
          <a:prstGeom prst="rect">
            <a:avLst/>
          </a:prstGeom>
        </p:spPr>
        <p:txBody>
          <a:bodyPr vert="horz" lIns="92439" tIns="46219" rIns="92439" bIns="46219" rtlCol="0"/>
          <a:lstStyle>
            <a:lvl1pPr algn="r">
              <a:defRPr sz="1200"/>
            </a:lvl1pPr>
          </a:lstStyle>
          <a:p>
            <a:fld id="{ED12B701-26E6-407A-B4C4-B57FDCB4C350}" type="datetimeFigureOut">
              <a:rPr lang="ko-KR" altLang="en-US" smtClean="0"/>
              <a:pPr/>
              <a:t>2022-10-14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38213" y="750888"/>
            <a:ext cx="5013325" cy="3759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39" tIns="46219" rIns="92439" bIns="46219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8977" y="4760399"/>
            <a:ext cx="5511800" cy="4509851"/>
          </a:xfrm>
          <a:prstGeom prst="rect">
            <a:avLst/>
          </a:prstGeom>
        </p:spPr>
        <p:txBody>
          <a:bodyPr vert="horz" lIns="92439" tIns="46219" rIns="92439" bIns="46219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519055"/>
            <a:ext cx="2985559" cy="501096"/>
          </a:xfrm>
          <a:prstGeom prst="rect">
            <a:avLst/>
          </a:prstGeom>
        </p:spPr>
        <p:txBody>
          <a:bodyPr vert="horz" lIns="92439" tIns="46219" rIns="92439" bIns="46219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902599" y="9519055"/>
            <a:ext cx="2985559" cy="501096"/>
          </a:xfrm>
          <a:prstGeom prst="rect">
            <a:avLst/>
          </a:prstGeom>
        </p:spPr>
        <p:txBody>
          <a:bodyPr vert="horz" lIns="92439" tIns="46219" rIns="92439" bIns="46219" rtlCol="0" anchor="b"/>
          <a:lstStyle>
            <a:lvl1pPr algn="r">
              <a:defRPr sz="1200"/>
            </a:lvl1pPr>
          </a:lstStyle>
          <a:p>
            <a:fld id="{0490435A-6D06-477E-8EB0-6DC33267CF5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6658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90435A-6D06-477E-8EB0-6DC33267CF5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0715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 userDrawn="1"/>
        </p:nvPicPr>
        <p:blipFill>
          <a:blip r:embed="rId2" cstate="print">
            <a:lum bright="10000"/>
          </a:blip>
          <a:srcRect l="353" r="11504"/>
          <a:stretch>
            <a:fillRect/>
          </a:stretch>
        </p:blipFill>
        <p:spPr bwMode="auto">
          <a:xfrm>
            <a:off x="-23083" y="0"/>
            <a:ext cx="9107488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6"/>
          <p:cNvPicPr>
            <a:picLocks noChangeAspect="1" noChangeArrowheads="1"/>
          </p:cNvPicPr>
          <p:nvPr userDrawn="1"/>
        </p:nvPicPr>
        <p:blipFill>
          <a:blip r:embed="rId3" cstate="print">
            <a:lum bright="30000"/>
          </a:blip>
          <a:srcRect/>
          <a:stretch>
            <a:fillRect/>
          </a:stretch>
        </p:blipFill>
        <p:spPr bwMode="auto">
          <a:xfrm rot="5400000">
            <a:off x="4357687" y="2071688"/>
            <a:ext cx="428625" cy="9143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 userDrawn="1"/>
        </p:nvSpPr>
        <p:spPr>
          <a:xfrm>
            <a:off x="971600" y="59680"/>
            <a:ext cx="1158330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300000" rev="0"/>
              </a:camera>
              <a:lightRig rig="threePt" dir="t"/>
            </a:scene3d>
            <a:sp3d extrusionH="127000">
              <a:extrusionClr>
                <a:schemeClr val="bg1"/>
              </a:extrusionClr>
            </a:sp3d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effectLst>
                  <a:outerShdw blurRad="50800" dist="50800" dir="2700000" sx="103000" sy="103000" algn="tl" rotWithShape="0">
                    <a:prstClr val="black">
                      <a:alpha val="41000"/>
                    </a:prstClr>
                  </a:outerShdw>
                </a:effectLst>
              </a:rPr>
              <a:t>Pusan</a:t>
            </a:r>
            <a:br>
              <a:rPr lang="en-US" altLang="ko-KR" sz="1600" b="1" dirty="0">
                <a:solidFill>
                  <a:schemeClr val="bg1"/>
                </a:solidFill>
                <a:effectLst>
                  <a:outerShdw blurRad="50800" dist="50800" dir="2700000" sx="103000" sy="103000" algn="tl" rotWithShape="0">
                    <a:prstClr val="black">
                      <a:alpha val="41000"/>
                    </a:prstClr>
                  </a:outerShdw>
                </a:effectLst>
              </a:rPr>
            </a:br>
            <a:r>
              <a:rPr lang="en-US" altLang="ko-KR" sz="1600" b="1" dirty="0">
                <a:solidFill>
                  <a:schemeClr val="bg1"/>
                </a:solidFill>
                <a:effectLst>
                  <a:outerShdw blurRad="50800" dist="50800" dir="2700000" sx="103000" sy="103000" algn="tl" rotWithShape="0">
                    <a:prstClr val="black">
                      <a:alpha val="41000"/>
                    </a:prstClr>
                  </a:outerShdw>
                </a:effectLst>
              </a:rPr>
              <a:t>National</a:t>
            </a:r>
          </a:p>
          <a:p>
            <a:r>
              <a:rPr lang="en-US" altLang="ko-KR" sz="1600" b="1" dirty="0">
                <a:solidFill>
                  <a:schemeClr val="bg1"/>
                </a:solidFill>
                <a:effectLst>
                  <a:outerShdw blurRad="50800" dist="50800" dir="2700000" sx="103000" sy="103000" algn="tl" rotWithShape="0">
                    <a:prstClr val="black">
                      <a:alpha val="41000"/>
                    </a:prstClr>
                  </a:outerShdw>
                </a:effectLst>
              </a:rPr>
              <a:t>University</a:t>
            </a:r>
            <a:endParaRPr lang="ko-KR" altLang="en-US" sz="1600" b="1" dirty="0">
              <a:solidFill>
                <a:schemeClr val="bg1"/>
              </a:solidFill>
              <a:effectLst>
                <a:outerShdw blurRad="50800" dist="50800" dir="2700000" sx="103000" sy="103000" algn="tl" rotWithShape="0">
                  <a:prstClr val="black">
                    <a:alpha val="41000"/>
                  </a:prstClr>
                </a:outerShdw>
              </a:effectLst>
            </a:endParaRPr>
          </a:p>
        </p:txBody>
      </p:sp>
      <p:pic>
        <p:nvPicPr>
          <p:cNvPr id="1026" name="Picture 2" descr="C:\Users\Benjamin\Pictures\부산대 로고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54" y="105410"/>
            <a:ext cx="732873" cy="739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제목 9"/>
          <p:cNvSpPr>
            <a:spLocks noGrp="1"/>
          </p:cNvSpPr>
          <p:nvPr>
            <p:ph type="title" hasCustomPrompt="1"/>
          </p:nvPr>
        </p:nvSpPr>
        <p:spPr>
          <a:xfrm>
            <a:off x="4571999" y="908720"/>
            <a:ext cx="4133055" cy="1069498"/>
          </a:xfrm>
        </p:spPr>
        <p:txBody>
          <a:bodyPr>
            <a:normAutofit/>
          </a:bodyPr>
          <a:lstStyle>
            <a:lvl1pPr algn="r">
              <a:defRPr sz="2400"/>
            </a:lvl1pPr>
          </a:lstStyle>
          <a:p>
            <a:r>
              <a:rPr lang="ko-KR" altLang="en-US" dirty="0"/>
              <a:t>제목</a:t>
            </a:r>
          </a:p>
        </p:txBody>
      </p:sp>
      <p:cxnSp>
        <p:nvCxnSpPr>
          <p:cNvPr id="14" name="직선 연결선 13"/>
          <p:cNvCxnSpPr/>
          <p:nvPr userDrawn="1"/>
        </p:nvCxnSpPr>
        <p:spPr>
          <a:xfrm>
            <a:off x="3851920" y="1968598"/>
            <a:ext cx="5400600" cy="0"/>
          </a:xfrm>
          <a:prstGeom prst="line">
            <a:avLst/>
          </a:prstGeom>
          <a:ln w="25400">
            <a:solidFill>
              <a:srgbClr val="393B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텍스트 개체 틀 16"/>
          <p:cNvSpPr>
            <a:spLocks noGrp="1"/>
          </p:cNvSpPr>
          <p:nvPr>
            <p:ph type="body" sz="quarter" idx="13" hasCustomPrompt="1"/>
          </p:nvPr>
        </p:nvSpPr>
        <p:spPr>
          <a:xfrm>
            <a:off x="6227763" y="2133600"/>
            <a:ext cx="2447925" cy="215280"/>
          </a:xfrm>
        </p:spPr>
        <p:txBody>
          <a:bodyPr>
            <a:normAutofit/>
          </a:bodyPr>
          <a:lstStyle>
            <a:lvl1pPr marL="0" indent="0" algn="r">
              <a:buNone/>
              <a:defRPr sz="1050"/>
            </a:lvl1pPr>
          </a:lstStyle>
          <a:p>
            <a:pPr lvl="0"/>
            <a:r>
              <a:rPr lang="ko-KR" altLang="en-US" dirty="0"/>
              <a:t>이름</a:t>
            </a:r>
          </a:p>
        </p:txBody>
      </p:sp>
      <p:sp>
        <p:nvSpPr>
          <p:cNvPr id="20" name="텍스트 개체 틀 16"/>
          <p:cNvSpPr>
            <a:spLocks noGrp="1"/>
          </p:cNvSpPr>
          <p:nvPr>
            <p:ph type="body" sz="quarter" idx="14" hasCustomPrompt="1"/>
          </p:nvPr>
        </p:nvSpPr>
        <p:spPr>
          <a:xfrm>
            <a:off x="6228184" y="2348880"/>
            <a:ext cx="2447925" cy="215280"/>
          </a:xfrm>
        </p:spPr>
        <p:txBody>
          <a:bodyPr>
            <a:normAutofit/>
          </a:bodyPr>
          <a:lstStyle>
            <a:lvl1pPr marL="0" indent="0" algn="r">
              <a:buNone/>
              <a:defRPr sz="1050"/>
            </a:lvl1pPr>
          </a:lstStyle>
          <a:p>
            <a:pPr lvl="0"/>
            <a:r>
              <a:rPr lang="ko-KR" altLang="en-US" dirty="0"/>
              <a:t>부서</a:t>
            </a:r>
          </a:p>
        </p:txBody>
      </p:sp>
      <p:sp>
        <p:nvSpPr>
          <p:cNvPr id="21" name="텍스트 개체 틀 16"/>
          <p:cNvSpPr>
            <a:spLocks noGrp="1"/>
          </p:cNvSpPr>
          <p:nvPr>
            <p:ph type="body" sz="quarter" idx="15" hasCustomPrompt="1"/>
          </p:nvPr>
        </p:nvSpPr>
        <p:spPr>
          <a:xfrm>
            <a:off x="6228184" y="2565648"/>
            <a:ext cx="2447925" cy="215280"/>
          </a:xfrm>
        </p:spPr>
        <p:txBody>
          <a:bodyPr>
            <a:normAutofit/>
          </a:bodyPr>
          <a:lstStyle>
            <a:lvl1pPr marL="0" indent="0" algn="r">
              <a:buNone/>
              <a:defRPr sz="1050"/>
            </a:lvl1pPr>
          </a:lstStyle>
          <a:p>
            <a:pPr lvl="0"/>
            <a:r>
              <a:rPr lang="ko-KR" altLang="en-US" dirty="0"/>
              <a:t>직장</a:t>
            </a:r>
          </a:p>
        </p:txBody>
      </p:sp>
      <p:sp>
        <p:nvSpPr>
          <p:cNvPr id="22" name="텍스트 개체 틀 16"/>
          <p:cNvSpPr>
            <a:spLocks noGrp="1"/>
          </p:cNvSpPr>
          <p:nvPr>
            <p:ph type="body" sz="quarter" idx="16" hasCustomPrompt="1"/>
          </p:nvPr>
        </p:nvSpPr>
        <p:spPr>
          <a:xfrm>
            <a:off x="6228184" y="2781672"/>
            <a:ext cx="2447925" cy="215280"/>
          </a:xfrm>
        </p:spPr>
        <p:txBody>
          <a:bodyPr>
            <a:normAutofit/>
          </a:bodyPr>
          <a:lstStyle>
            <a:lvl1pPr marL="0" indent="0" algn="r">
              <a:buNone/>
              <a:defRPr sz="1050"/>
            </a:lvl1pPr>
          </a:lstStyle>
          <a:p>
            <a:pPr lvl="0"/>
            <a:r>
              <a:rPr lang="ko-KR" altLang="en-US" dirty="0"/>
              <a:t>기타</a:t>
            </a:r>
          </a:p>
        </p:txBody>
      </p:sp>
      <p:sp>
        <p:nvSpPr>
          <p:cNvPr id="27" name="텍스트 개체 틀 16"/>
          <p:cNvSpPr>
            <a:spLocks noGrp="1"/>
          </p:cNvSpPr>
          <p:nvPr>
            <p:ph type="body" sz="quarter" idx="17" hasCustomPrompt="1"/>
          </p:nvPr>
        </p:nvSpPr>
        <p:spPr>
          <a:xfrm>
            <a:off x="144363" y="3140968"/>
            <a:ext cx="1979365" cy="395672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ko-KR" altLang="en-US" sz="1400" b="1" dirty="0">
                <a:solidFill>
                  <a:schemeClr val="bg1"/>
                </a:solidFill>
              </a:defRPr>
            </a:lvl1pPr>
          </a:lstStyle>
          <a:p>
            <a:pPr marL="0" lvl="0" algn="r"/>
            <a:r>
              <a:rPr lang="ko-KR" altLang="en-US" dirty="0"/>
              <a:t>직장</a:t>
            </a:r>
          </a:p>
        </p:txBody>
      </p:sp>
      <p:sp>
        <p:nvSpPr>
          <p:cNvPr id="28" name="텍스트 개체 틀 16"/>
          <p:cNvSpPr>
            <a:spLocks noGrp="1"/>
          </p:cNvSpPr>
          <p:nvPr>
            <p:ph type="body" sz="quarter" idx="18" hasCustomPrompt="1"/>
          </p:nvPr>
        </p:nvSpPr>
        <p:spPr>
          <a:xfrm>
            <a:off x="150178" y="3717032"/>
            <a:ext cx="1979365" cy="395672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ko-KR" altLang="en-US" sz="1400" b="1" dirty="0">
                <a:solidFill>
                  <a:schemeClr val="bg1"/>
                </a:solidFill>
              </a:defRPr>
            </a:lvl1pPr>
          </a:lstStyle>
          <a:p>
            <a:pPr marL="0" lvl="0" algn="r"/>
            <a:r>
              <a:rPr lang="ko-KR" altLang="en-US" dirty="0" err="1"/>
              <a:t>홈피</a:t>
            </a:r>
            <a:endParaRPr lang="ko-KR" altLang="en-US" dirty="0"/>
          </a:p>
        </p:txBody>
      </p:sp>
      <p:sp>
        <p:nvSpPr>
          <p:cNvPr id="29" name="텍스트 개체 틀 16"/>
          <p:cNvSpPr>
            <a:spLocks noGrp="1"/>
          </p:cNvSpPr>
          <p:nvPr>
            <p:ph type="body" sz="quarter" idx="19" hasCustomPrompt="1"/>
          </p:nvPr>
        </p:nvSpPr>
        <p:spPr>
          <a:xfrm>
            <a:off x="134547" y="4293096"/>
            <a:ext cx="1979365" cy="395672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>
              <a:buNone/>
              <a:defRPr lang="ko-KR" altLang="en-US" sz="1200" b="1" dirty="0">
                <a:solidFill>
                  <a:schemeClr val="bg1"/>
                </a:solidFill>
              </a:defRPr>
            </a:lvl1pPr>
          </a:lstStyle>
          <a:p>
            <a:pPr marL="0" lvl="0" algn="r"/>
            <a:r>
              <a:rPr lang="ko-KR" altLang="en-US" dirty="0"/>
              <a:t>이름</a:t>
            </a:r>
            <a:r>
              <a:rPr lang="en-US" altLang="ko-KR" dirty="0"/>
              <a:t>, </a:t>
            </a:r>
            <a:r>
              <a:rPr lang="ko-KR" altLang="en-US" dirty="0"/>
              <a:t>메일</a:t>
            </a:r>
          </a:p>
        </p:txBody>
      </p:sp>
      <p:sp>
        <p:nvSpPr>
          <p:cNvPr id="30" name="텍스트 개체 틀 16"/>
          <p:cNvSpPr>
            <a:spLocks noGrp="1"/>
          </p:cNvSpPr>
          <p:nvPr>
            <p:ph type="body" sz="quarter" idx="20" hasCustomPrompt="1"/>
          </p:nvPr>
        </p:nvSpPr>
        <p:spPr>
          <a:xfrm>
            <a:off x="6228184" y="5144316"/>
            <a:ext cx="2447925" cy="360040"/>
          </a:xfrm>
        </p:spPr>
        <p:txBody>
          <a:bodyPr>
            <a:normAutofit/>
          </a:bodyPr>
          <a:lstStyle>
            <a:lvl1pPr marL="0" indent="0" algn="r">
              <a:buNone/>
              <a:defRPr sz="1000" b="1"/>
            </a:lvl1pPr>
          </a:lstStyle>
          <a:p>
            <a:pPr lvl="0"/>
            <a:r>
              <a:rPr lang="ko-KR" altLang="en-US" dirty="0"/>
              <a:t>발표 세션 및 과목</a:t>
            </a:r>
          </a:p>
        </p:txBody>
      </p:sp>
      <p:sp>
        <p:nvSpPr>
          <p:cNvPr id="33" name="텍스트 개체 틀 16"/>
          <p:cNvSpPr>
            <a:spLocks noGrp="1"/>
          </p:cNvSpPr>
          <p:nvPr>
            <p:ph type="body" sz="quarter" idx="21" hasCustomPrompt="1"/>
          </p:nvPr>
        </p:nvSpPr>
        <p:spPr>
          <a:xfrm>
            <a:off x="6228184" y="5805264"/>
            <a:ext cx="2447925" cy="360040"/>
          </a:xfrm>
        </p:spPr>
        <p:txBody>
          <a:bodyPr>
            <a:normAutofit/>
          </a:bodyPr>
          <a:lstStyle>
            <a:lvl1pPr marL="0" indent="0" algn="r">
              <a:buNone/>
              <a:defRPr sz="1000" b="1"/>
            </a:lvl1pPr>
          </a:lstStyle>
          <a:p>
            <a:pPr lvl="0"/>
            <a:r>
              <a:rPr lang="ko-KR" altLang="en-US" dirty="0"/>
              <a:t>발표 명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ED2B-C213-4060-8FC2-8CC1C6AD9DB8}" type="datetime4">
              <a:rPr lang="en-US" altLang="ko-KR" smtClean="0"/>
              <a:t>October 14, 2022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93567-0DE6-4B80-9913-3464083148C3}" type="datetime4">
              <a:rPr lang="en-US" altLang="ko-KR" smtClean="0"/>
              <a:t>October 14, 2022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D086-1C4A-454A-BF49-B4172748073A}" type="datetime1">
              <a:rPr lang="ko-KR" altLang="en-US" smtClean="0"/>
              <a:t>2022-10-14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B94E5-17C5-4A78-BB11-7603232D3E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8235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4381500"/>
            <a:ext cx="9144000" cy="2476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  <p:cxnSp>
        <p:nvCxnSpPr>
          <p:cNvPr id="13" name="직선 연결선 12"/>
          <p:cNvCxnSpPr/>
          <p:nvPr userDrawn="1"/>
        </p:nvCxnSpPr>
        <p:spPr>
          <a:xfrm>
            <a:off x="755576" y="4028509"/>
            <a:ext cx="0" cy="360040"/>
          </a:xfrm>
          <a:prstGeom prst="line">
            <a:avLst/>
          </a:prstGeom>
          <a:ln w="34925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 userDrawn="1"/>
        </p:nvCxnSpPr>
        <p:spPr>
          <a:xfrm>
            <a:off x="755576" y="4405852"/>
            <a:ext cx="0" cy="679332"/>
          </a:xfrm>
          <a:prstGeom prst="line">
            <a:avLst/>
          </a:prstGeom>
          <a:ln w="34925">
            <a:solidFill>
              <a:schemeClr val="bg1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 userDrawn="1"/>
        </p:nvCxnSpPr>
        <p:spPr>
          <a:xfrm>
            <a:off x="3851920" y="1968598"/>
            <a:ext cx="5400600" cy="0"/>
          </a:xfrm>
          <a:prstGeom prst="line">
            <a:avLst/>
          </a:prstGeom>
          <a:ln w="25400">
            <a:solidFill>
              <a:srgbClr val="393B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>
            <a:off x="4709437" y="2786444"/>
            <a:ext cx="4542366" cy="0"/>
          </a:xfrm>
          <a:prstGeom prst="line">
            <a:avLst/>
          </a:prstGeom>
          <a:ln>
            <a:solidFill>
              <a:srgbClr val="393B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78904" y="4476750"/>
            <a:ext cx="3405064" cy="536426"/>
          </a:xfrm>
        </p:spPr>
        <p:txBody>
          <a:bodyPr>
            <a:normAutofit/>
          </a:bodyPr>
          <a:lstStyle>
            <a:lvl1pPr algn="l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제목</a:t>
            </a:r>
            <a:endParaRPr lang="ko-KR" altLang="en-US" dirty="0"/>
          </a:p>
        </p:txBody>
      </p:sp>
      <p:sp>
        <p:nvSpPr>
          <p:cNvPr id="9" name="텍스트 개체 틀 16"/>
          <p:cNvSpPr>
            <a:spLocks noGrp="1"/>
          </p:cNvSpPr>
          <p:nvPr>
            <p:ph type="body" sz="quarter" idx="20" hasCustomPrompt="1"/>
          </p:nvPr>
        </p:nvSpPr>
        <p:spPr>
          <a:xfrm>
            <a:off x="899592" y="5439730"/>
            <a:ext cx="2447925" cy="360040"/>
          </a:xfrm>
        </p:spPr>
        <p:txBody>
          <a:bodyPr>
            <a:normAutofit/>
          </a:bodyPr>
          <a:lstStyle>
            <a:lvl1pPr marL="0" indent="0" algn="l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 dirty="0"/>
              <a:t>발표 세션 및 과목</a:t>
            </a:r>
          </a:p>
        </p:txBody>
      </p:sp>
      <p:sp>
        <p:nvSpPr>
          <p:cNvPr id="10" name="텍스트 개체 틀 16"/>
          <p:cNvSpPr>
            <a:spLocks noGrp="1"/>
          </p:cNvSpPr>
          <p:nvPr>
            <p:ph type="body" sz="quarter" idx="21" hasCustomPrompt="1"/>
          </p:nvPr>
        </p:nvSpPr>
        <p:spPr>
          <a:xfrm>
            <a:off x="899592" y="6100678"/>
            <a:ext cx="2447925" cy="360040"/>
          </a:xfrm>
        </p:spPr>
        <p:txBody>
          <a:bodyPr>
            <a:normAutofit/>
          </a:bodyPr>
          <a:lstStyle>
            <a:lvl1pPr marL="0" indent="0" algn="l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 dirty="0"/>
              <a:t>발표 명</a:t>
            </a:r>
          </a:p>
        </p:txBody>
      </p:sp>
      <p:sp>
        <p:nvSpPr>
          <p:cNvPr id="11" name="텍스트 개체 틀 16"/>
          <p:cNvSpPr>
            <a:spLocks noGrp="1"/>
          </p:cNvSpPr>
          <p:nvPr>
            <p:ph type="body" sz="quarter" idx="13" hasCustomPrompt="1"/>
          </p:nvPr>
        </p:nvSpPr>
        <p:spPr>
          <a:xfrm>
            <a:off x="4355976" y="1340768"/>
            <a:ext cx="4437923" cy="545880"/>
          </a:xfrm>
        </p:spPr>
        <p:txBody>
          <a:bodyPr>
            <a:noAutofit/>
          </a:bodyPr>
          <a:lstStyle>
            <a:lvl1pPr marL="0" indent="0" algn="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ko-KR" altLang="en-US" dirty="0" err="1"/>
              <a:t>챕터</a:t>
            </a:r>
            <a:r>
              <a:rPr lang="ko-KR" altLang="en-US" dirty="0"/>
              <a:t> 제목</a:t>
            </a:r>
          </a:p>
        </p:txBody>
      </p:sp>
      <p:sp>
        <p:nvSpPr>
          <p:cNvPr id="12" name="텍스트 개체 틀 16"/>
          <p:cNvSpPr>
            <a:spLocks noGrp="1"/>
          </p:cNvSpPr>
          <p:nvPr>
            <p:ph type="body" sz="quarter" idx="14" hasCustomPrompt="1"/>
          </p:nvPr>
        </p:nvSpPr>
        <p:spPr>
          <a:xfrm>
            <a:off x="4932040" y="2426404"/>
            <a:ext cx="3855310" cy="36004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sz="1200" b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소제목 하위 제목</a:t>
            </a:r>
            <a:r>
              <a:rPr lang="en-US" altLang="ko-KR" dirty="0"/>
              <a:t>(</a:t>
            </a:r>
            <a:r>
              <a:rPr lang="ko-KR" altLang="en-US" dirty="0"/>
              <a:t>섹션</a:t>
            </a:r>
            <a:r>
              <a:rPr lang="en-US" altLang="ko-KR" dirty="0"/>
              <a:t>)</a:t>
            </a:r>
          </a:p>
        </p:txBody>
      </p:sp>
      <p:sp>
        <p:nvSpPr>
          <p:cNvPr id="14" name="텍스트 개체 틀 16"/>
          <p:cNvSpPr>
            <a:spLocks noGrp="1"/>
          </p:cNvSpPr>
          <p:nvPr>
            <p:ph type="body" sz="quarter" idx="22" hasCustomPrompt="1"/>
          </p:nvPr>
        </p:nvSpPr>
        <p:spPr>
          <a:xfrm>
            <a:off x="4932040" y="2780928"/>
            <a:ext cx="3855310" cy="36004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sz="1200" b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소제목 하위 제목</a:t>
            </a:r>
            <a:r>
              <a:rPr lang="en-US" altLang="ko-KR" dirty="0"/>
              <a:t>2 (</a:t>
            </a:r>
            <a:r>
              <a:rPr lang="ko-KR" altLang="en-US" dirty="0"/>
              <a:t>섹션</a:t>
            </a:r>
            <a:r>
              <a:rPr lang="en-US" altLang="ko-KR" dirty="0"/>
              <a:t>)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 userDrawn="1"/>
        </p:nvCxnSpPr>
        <p:spPr>
          <a:xfrm>
            <a:off x="1619672" y="1700808"/>
            <a:ext cx="1368152" cy="0"/>
          </a:xfrm>
          <a:prstGeom prst="line">
            <a:avLst/>
          </a:prstGeom>
          <a:ln w="349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 userDrawn="1"/>
        </p:nvSpPr>
        <p:spPr>
          <a:xfrm>
            <a:off x="971600" y="1196752"/>
            <a:ext cx="1656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Contents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32112" y="0"/>
            <a:ext cx="6248400" cy="6877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23" name="직선 연결선 22"/>
          <p:cNvCxnSpPr/>
          <p:nvPr userDrawn="1"/>
        </p:nvCxnSpPr>
        <p:spPr>
          <a:xfrm>
            <a:off x="2934866" y="1700808"/>
            <a:ext cx="2736304" cy="0"/>
          </a:xfrm>
          <a:prstGeom prst="line">
            <a:avLst/>
          </a:prstGeom>
          <a:ln w="349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텍스트 개체 틀 2"/>
          <p:cNvSpPr>
            <a:spLocks noGrp="1"/>
          </p:cNvSpPr>
          <p:nvPr>
            <p:ph type="body" sz="quarter" idx="10" hasCustomPrompt="1"/>
          </p:nvPr>
        </p:nvSpPr>
        <p:spPr>
          <a:xfrm>
            <a:off x="3132138" y="1844674"/>
            <a:ext cx="5472310" cy="4536653"/>
          </a:xfrm>
        </p:spPr>
        <p:txBody>
          <a:bodyPr/>
          <a:lstStyle>
            <a:lvl1pPr marL="514350" indent="-514350">
              <a:buFont typeface="+mj-lt"/>
              <a:buAutoNum type="arabicPeriod"/>
              <a:defRPr sz="1600" b="1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</a:lstStyle>
          <a:p>
            <a:pPr lvl="0"/>
            <a:r>
              <a:rPr lang="ko-KR" altLang="en-US" dirty="0" err="1"/>
              <a:t>챕터</a:t>
            </a:r>
            <a:r>
              <a:rPr lang="ko-KR" altLang="en-US" dirty="0"/>
              <a:t> 제목</a:t>
            </a:r>
          </a:p>
          <a:p>
            <a:pPr lvl="1"/>
            <a:r>
              <a:rPr lang="ko-KR" altLang="en-US" dirty="0"/>
              <a:t>섹션 제목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/>
          <p:cNvPicPr>
            <a:picLocks noChangeAspect="1" noChangeArrowheads="1"/>
          </p:cNvPicPr>
          <p:nvPr userDrawn="1"/>
        </p:nvPicPr>
        <p:blipFill>
          <a:blip r:embed="rId2" cstate="print">
            <a:lum bright="30000"/>
          </a:blip>
          <a:srcRect/>
          <a:stretch>
            <a:fillRect/>
          </a:stretch>
        </p:blipFill>
        <p:spPr bwMode="auto">
          <a:xfrm rot="5400000">
            <a:off x="4357687" y="2071689"/>
            <a:ext cx="428625" cy="9143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7" name="그룹 26"/>
          <p:cNvGrpSpPr/>
          <p:nvPr userDrawn="1"/>
        </p:nvGrpSpPr>
        <p:grpSpPr>
          <a:xfrm>
            <a:off x="0" y="0"/>
            <a:ext cx="9144001" cy="790575"/>
            <a:chOff x="0" y="0"/>
            <a:chExt cx="9144001" cy="790575"/>
          </a:xfrm>
        </p:grpSpPr>
        <p:pic>
          <p:nvPicPr>
            <p:cNvPr id="4098" name="Picture 2"/>
            <p:cNvPicPr>
              <a:picLocks noChangeAspect="1" noChangeArrowheads="1"/>
            </p:cNvPicPr>
            <p:nvPr userDrawn="1"/>
          </p:nvPicPr>
          <p:blipFill>
            <a:blip r:embed="rId3" cstate="print">
              <a:lum bright="30000"/>
            </a:blip>
            <a:srcRect/>
            <a:stretch>
              <a:fillRect/>
            </a:stretch>
          </p:blipFill>
          <p:spPr bwMode="auto">
            <a:xfrm>
              <a:off x="0" y="0"/>
              <a:ext cx="1724025" cy="7905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5" name="Picture 2"/>
            <p:cNvPicPr>
              <a:picLocks noChangeAspect="1" noChangeArrowheads="1"/>
            </p:cNvPicPr>
            <p:nvPr userDrawn="1"/>
          </p:nvPicPr>
          <p:blipFill>
            <a:blip r:embed="rId3" cstate="print">
              <a:lum bright="30000"/>
            </a:blip>
            <a:srcRect/>
            <a:stretch>
              <a:fillRect/>
            </a:stretch>
          </p:blipFill>
          <p:spPr bwMode="auto">
            <a:xfrm>
              <a:off x="1691680" y="0"/>
              <a:ext cx="1724025" cy="7905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6" name="Picture 2"/>
            <p:cNvPicPr>
              <a:picLocks noChangeAspect="1" noChangeArrowheads="1"/>
            </p:cNvPicPr>
            <p:nvPr userDrawn="1"/>
          </p:nvPicPr>
          <p:blipFill>
            <a:blip r:embed="rId3" cstate="print">
              <a:lum bright="30000"/>
            </a:blip>
            <a:srcRect/>
            <a:stretch>
              <a:fillRect/>
            </a:stretch>
          </p:blipFill>
          <p:spPr bwMode="auto">
            <a:xfrm>
              <a:off x="3347864" y="0"/>
              <a:ext cx="1724025" cy="7905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7" name="Picture 2"/>
            <p:cNvPicPr>
              <a:picLocks noChangeAspect="1" noChangeArrowheads="1"/>
            </p:cNvPicPr>
            <p:nvPr userDrawn="1"/>
          </p:nvPicPr>
          <p:blipFill>
            <a:blip r:embed="rId3" cstate="print">
              <a:lum bright="30000"/>
            </a:blip>
            <a:srcRect/>
            <a:stretch>
              <a:fillRect/>
            </a:stretch>
          </p:blipFill>
          <p:spPr bwMode="auto">
            <a:xfrm>
              <a:off x="4072111" y="0"/>
              <a:ext cx="1724025" cy="7905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8" name="Picture 2"/>
            <p:cNvPicPr>
              <a:picLocks noChangeAspect="1" noChangeArrowheads="1"/>
            </p:cNvPicPr>
            <p:nvPr userDrawn="1"/>
          </p:nvPicPr>
          <p:blipFill>
            <a:blip r:embed="rId3" cstate="print">
              <a:lum bright="30000"/>
            </a:blip>
            <a:srcRect/>
            <a:stretch>
              <a:fillRect/>
            </a:stretch>
          </p:blipFill>
          <p:spPr bwMode="auto">
            <a:xfrm>
              <a:off x="4644009" y="0"/>
              <a:ext cx="2771800" cy="7905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9" name="Picture 2"/>
            <p:cNvPicPr>
              <a:picLocks noChangeAspect="1" noChangeArrowheads="1"/>
            </p:cNvPicPr>
            <p:nvPr userDrawn="1"/>
          </p:nvPicPr>
          <p:blipFill>
            <a:blip r:embed="rId3" cstate="print">
              <a:lum bright="30000"/>
            </a:blip>
            <a:srcRect/>
            <a:stretch>
              <a:fillRect/>
            </a:stretch>
          </p:blipFill>
          <p:spPr bwMode="auto">
            <a:xfrm>
              <a:off x="6228185" y="0"/>
              <a:ext cx="2915816" cy="7905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0" name="텍스트 개체 틀 16"/>
          <p:cNvSpPr>
            <a:spLocks noGrp="1"/>
          </p:cNvSpPr>
          <p:nvPr>
            <p:ph type="body" sz="quarter" idx="13" hasCustomPrompt="1"/>
          </p:nvPr>
        </p:nvSpPr>
        <p:spPr>
          <a:xfrm>
            <a:off x="134077" y="74808"/>
            <a:ext cx="3213787" cy="545880"/>
          </a:xfrm>
        </p:spPr>
        <p:txBody>
          <a:bodyPr>
            <a:noAutofit/>
          </a:bodyPr>
          <a:lstStyle>
            <a:lvl1pPr marL="0" indent="0" algn="l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 dirty="0" err="1"/>
              <a:t>챕터</a:t>
            </a:r>
            <a:r>
              <a:rPr lang="ko-KR" altLang="en-US" dirty="0"/>
              <a:t> 제목</a:t>
            </a:r>
          </a:p>
        </p:txBody>
      </p:sp>
      <p:sp>
        <p:nvSpPr>
          <p:cNvPr id="21" name="텍스트 개체 틀 16"/>
          <p:cNvSpPr>
            <a:spLocks noGrp="1"/>
          </p:cNvSpPr>
          <p:nvPr>
            <p:ph type="body" sz="quarter" idx="14" hasCustomPrompt="1"/>
          </p:nvPr>
        </p:nvSpPr>
        <p:spPr>
          <a:xfrm>
            <a:off x="3414108" y="68318"/>
            <a:ext cx="4470260" cy="545880"/>
          </a:xfrm>
        </p:spPr>
        <p:txBody>
          <a:bodyPr>
            <a:noAutofit/>
          </a:bodyPr>
          <a:lstStyle>
            <a:lvl1pPr marL="342900" indent="-342900" algn="l">
              <a:buFontTx/>
              <a:buChar char="-"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 dirty="0"/>
              <a:t>소제목 하위 제목</a:t>
            </a:r>
            <a:r>
              <a:rPr lang="en-US" altLang="ko-KR" dirty="0"/>
              <a:t>(</a:t>
            </a:r>
            <a:r>
              <a:rPr lang="ko-KR" altLang="en-US" dirty="0"/>
              <a:t>섹션</a:t>
            </a:r>
            <a:r>
              <a:rPr lang="en-US" altLang="ko-KR" dirty="0"/>
              <a:t>)</a:t>
            </a:r>
          </a:p>
        </p:txBody>
      </p:sp>
      <p:sp>
        <p:nvSpPr>
          <p:cNvPr id="22" name="텍스트 개체 틀 16"/>
          <p:cNvSpPr>
            <a:spLocks noGrp="1"/>
          </p:cNvSpPr>
          <p:nvPr>
            <p:ph type="body" sz="quarter" idx="15" hasCustomPrompt="1"/>
          </p:nvPr>
        </p:nvSpPr>
        <p:spPr>
          <a:xfrm>
            <a:off x="323528" y="980728"/>
            <a:ext cx="5976664" cy="432048"/>
          </a:xfrm>
        </p:spPr>
        <p:txBody>
          <a:bodyPr>
            <a:noAutofit/>
          </a:bodyPr>
          <a:lstStyle>
            <a:lvl1pPr marL="0" indent="0" algn="l">
              <a:buNone/>
              <a:defRPr sz="2000" b="1"/>
            </a:lvl1pPr>
          </a:lstStyle>
          <a:p>
            <a:pPr lvl="0"/>
            <a:r>
              <a:rPr lang="ko-KR" altLang="en-US" dirty="0"/>
              <a:t>페이지 제목</a:t>
            </a:r>
          </a:p>
        </p:txBody>
      </p:sp>
      <p:sp>
        <p:nvSpPr>
          <p:cNvPr id="23" name="텍스트 개체 틀 16"/>
          <p:cNvSpPr>
            <a:spLocks noGrp="1"/>
          </p:cNvSpPr>
          <p:nvPr>
            <p:ph type="body" sz="quarter" idx="16" hasCustomPrompt="1"/>
          </p:nvPr>
        </p:nvSpPr>
        <p:spPr>
          <a:xfrm>
            <a:off x="967780" y="1484784"/>
            <a:ext cx="6124500" cy="215280"/>
          </a:xfrm>
        </p:spPr>
        <p:txBody>
          <a:bodyPr>
            <a:normAutofit/>
          </a:bodyPr>
          <a:lstStyle>
            <a:lvl1pPr marL="171450" indent="-171450" algn="l">
              <a:buFont typeface="Wingdings" panose="05000000000000000000" pitchFamily="2" charset="2"/>
              <a:buChar char="ü"/>
              <a:defRPr sz="1050"/>
            </a:lvl1pPr>
          </a:lstStyle>
          <a:p>
            <a:pPr lvl="0"/>
            <a:r>
              <a:rPr lang="ko-KR" altLang="en-US" dirty="0"/>
              <a:t>페이지 부제목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7"/>
          </p:nvPr>
        </p:nvSpPr>
        <p:spPr>
          <a:xfrm>
            <a:off x="395288" y="2060575"/>
            <a:ext cx="8424862" cy="4105275"/>
          </a:xfrm>
        </p:spPr>
        <p:txBody>
          <a:bodyPr/>
          <a:lstStyle>
            <a:lvl1pPr>
              <a:defRPr sz="1600" b="1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20"/>
          </p:nvPr>
        </p:nvSpPr>
        <p:spPr>
          <a:xfrm>
            <a:off x="6686872" y="6448251"/>
            <a:ext cx="2133600" cy="36512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fld id="{C3710BEF-9986-4ED6-8709-A699EEAB593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6F21E-3ABA-4601-9597-29AC5D70D467}" type="datetime4">
              <a:rPr lang="en-US" altLang="ko-KR" smtClean="0"/>
              <a:t>October 14, 2022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13E9E-F455-4295-82EF-4C4ED31DBC04}" type="datetime4">
              <a:rPr lang="en-US" altLang="ko-KR" smtClean="0"/>
              <a:t>October 14, 2022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98F1E-B2F4-4210-B0C2-9E3DF513FAED}" type="datetime4">
              <a:rPr lang="en-US" altLang="ko-KR" smtClean="0"/>
              <a:t>October 14, 2022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13F4-26D2-464A-AC16-6E63B75D4434}" type="datetime4">
              <a:rPr lang="en-US" altLang="ko-KR" smtClean="0"/>
              <a:t>October 14, 2022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C0F36-AA7B-4C31-B4DF-F271F8161226}" type="datetime4">
              <a:rPr lang="en-US" altLang="ko-KR" smtClean="0"/>
              <a:t>October 14, 2022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0AE407-4248-43AD-A914-E7E174B98A1E}" type="datetime4">
              <a:rPr lang="en-US" altLang="ko-KR" smtClean="0"/>
              <a:t>October 14, 2022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710BEF-9986-4ED6-8709-A699EEAB593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1" r:id="rId3"/>
    <p:sldLayoutId id="2147483650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NUL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5D9B05-A3C7-4838-BD9E-594CAE398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7825" y="908720"/>
            <a:ext cx="5717230" cy="1069498"/>
          </a:xfrm>
        </p:spPr>
        <p:txBody>
          <a:bodyPr>
            <a:normAutofit/>
          </a:bodyPr>
          <a:lstStyle/>
          <a:p>
            <a:r>
              <a:rPr lang="ko-KR" altLang="en-US" b="1" dirty="0"/>
              <a:t>임베디드 시스템 설계 및 실험</a:t>
            </a:r>
            <a:br>
              <a:rPr lang="en-US" altLang="ko-KR" b="1" dirty="0"/>
            </a:br>
            <a:r>
              <a:rPr lang="en-US" altLang="ko-KR" sz="2000" b="1" dirty="0"/>
              <a:t>02</a:t>
            </a:r>
            <a:r>
              <a:rPr lang="ko-KR" altLang="en-US" sz="2000" b="1" dirty="0"/>
              <a:t> 분반</a:t>
            </a:r>
            <a:endParaRPr lang="ko-KR" altLang="en-US" b="1" dirty="0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45CE3E29-8BE4-4B45-B733-D9648CD11E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34547" y="5373216"/>
            <a:ext cx="1979365" cy="920897"/>
          </a:xfrm>
        </p:spPr>
        <p:txBody>
          <a:bodyPr>
            <a:noAutofit/>
          </a:bodyPr>
          <a:lstStyle/>
          <a:p>
            <a:pPr algn="r"/>
            <a:r>
              <a:rPr lang="ko-KR" altLang="en-US" dirty="0"/>
              <a:t>조교</a:t>
            </a:r>
            <a:endParaRPr lang="en-US" altLang="ko-KR" dirty="0"/>
          </a:p>
          <a:p>
            <a:pPr algn="r"/>
            <a:r>
              <a:rPr lang="ko-KR" altLang="en-US" dirty="0"/>
              <a:t>최진우</a:t>
            </a:r>
            <a:endParaRPr lang="en-US" altLang="ko-KR" dirty="0"/>
          </a:p>
          <a:p>
            <a:pPr algn="r"/>
            <a:r>
              <a:rPr lang="en-US" altLang="ko-KR" dirty="0"/>
              <a:t>jwchoi9965@pusan.ac.kr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706B8F-B7EE-4FBC-BD06-D9CEB919E575}"/>
              </a:ext>
            </a:extLst>
          </p:cNvPr>
          <p:cNvSpPr txBox="1"/>
          <p:nvPr/>
        </p:nvSpPr>
        <p:spPr>
          <a:xfrm>
            <a:off x="2735796" y="2564904"/>
            <a:ext cx="62212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b="1" dirty="0"/>
              <a:t>8</a:t>
            </a:r>
            <a:r>
              <a:rPr lang="ko-KR" altLang="en-US" sz="2000" b="1" dirty="0"/>
              <a:t>주차</a:t>
            </a:r>
            <a:endParaRPr lang="en-US" altLang="ko-KR" sz="2000" b="1" dirty="0"/>
          </a:p>
          <a:p>
            <a:pPr algn="r"/>
            <a:r>
              <a:rPr lang="en-US" altLang="ko-KR" sz="2000" b="1" dirty="0"/>
              <a:t>LCD </a:t>
            </a:r>
            <a:r>
              <a:rPr lang="ko-KR" altLang="en-US" sz="2000" b="1" dirty="0"/>
              <a:t>및 </a:t>
            </a:r>
            <a:r>
              <a:rPr lang="en-US" altLang="ko-KR" sz="2000" b="1" dirty="0"/>
              <a:t>ADC</a:t>
            </a:r>
            <a:endParaRPr lang="ko-KR" altLang="en-US" sz="2000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826F0F4-E50B-4647-AE13-AAF157704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622" y="2593487"/>
            <a:ext cx="1842290" cy="371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351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내용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Timing Diagram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7"/>
          </p:nvPr>
        </p:nvSpPr>
        <p:spPr>
          <a:xfrm>
            <a:off x="395288" y="1412776"/>
            <a:ext cx="8424862" cy="52033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/>
              <a:t>각 신호들이 시간 별로 처리되는 과정을 그림으로 나타냄</a:t>
            </a:r>
            <a:endParaRPr lang="en-US" altLang="ko-KR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10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836EEB3-110D-45E4-87A9-16007BB7D3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901" y="1933110"/>
            <a:ext cx="5452197" cy="448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686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내용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Timing Diagram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텍스트 개체 틀 5"/>
              <p:cNvSpPr>
                <a:spLocks noGrp="1"/>
              </p:cNvSpPr>
              <p:nvPr>
                <p:ph type="body" sz="quarter" idx="17"/>
              </p:nvPr>
            </p:nvSpPr>
            <p:spPr>
              <a:xfrm>
                <a:off x="395288" y="1916831"/>
                <a:ext cx="8424862" cy="4249019"/>
              </a:xfrm>
            </p:spPr>
            <p:txBody>
              <a:bodyPr/>
              <a:lstStyle/>
              <a:p>
                <a:pPr>
                  <a:lnSpc>
                    <a:spcPct val="150000"/>
                  </a:lnSpc>
                </a:pPr>
                <a:endParaRPr lang="en-US" altLang="ko-KR" dirty="0"/>
              </a:p>
              <a:p>
                <a:pPr>
                  <a:lnSpc>
                    <a:spcPct val="150000"/>
                  </a:lnSpc>
                </a:pPr>
                <a:endParaRPr lang="en-US" altLang="ko-KR" dirty="0"/>
              </a:p>
              <a:p>
                <a:pPr>
                  <a:lnSpc>
                    <a:spcPct val="150000"/>
                  </a:lnSpc>
                </a:pPr>
                <a:endParaRPr lang="en-US" altLang="ko-KR" dirty="0"/>
              </a:p>
              <a:p>
                <a:pPr>
                  <a:lnSpc>
                    <a:spcPct val="150000"/>
                  </a:lnSpc>
                </a:pPr>
                <a:endParaRPr lang="en-US" altLang="ko-KR" dirty="0"/>
              </a:p>
              <a:p>
                <a:pPr>
                  <a:lnSpc>
                    <a:spcPct val="150000"/>
                  </a:lnSpc>
                </a:pPr>
                <a:r>
                  <a:rPr lang="en-US" altLang="ko-KR" dirty="0"/>
                  <a:t>Low</a:t>
                </a:r>
                <a:r>
                  <a:rPr lang="ko-KR" altLang="en-US" dirty="0"/>
                  <a:t>에서 </a:t>
                </a:r>
                <a:r>
                  <a:rPr lang="en-US" altLang="ko-KR" dirty="0"/>
                  <a:t>High</a:t>
                </a:r>
                <a:r>
                  <a:rPr lang="ko-KR" altLang="en-US" dirty="0"/>
                  <a:t>로 올라가는 구간을 </a:t>
                </a:r>
                <a:r>
                  <a:rPr lang="en-US" altLang="ko-KR" dirty="0"/>
                  <a:t>Rising Edge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ko-KR" dirty="0"/>
                  <a:t>High</a:t>
                </a:r>
                <a:r>
                  <a:rPr lang="ko-KR" altLang="en-US" dirty="0"/>
                  <a:t>에서 </a:t>
                </a:r>
                <a:r>
                  <a:rPr lang="en-US" altLang="ko-KR" dirty="0"/>
                  <a:t>Low</a:t>
                </a:r>
                <a:r>
                  <a:rPr lang="ko-KR" altLang="en-US" dirty="0"/>
                  <a:t>로 떨어지는 구간을 </a:t>
                </a:r>
                <a:r>
                  <a:rPr lang="en-US" altLang="ko-KR" dirty="0"/>
                  <a:t>Falling Edge</a:t>
                </a:r>
              </a:p>
              <a:p>
                <a:pPr>
                  <a:lnSpc>
                    <a:spcPct val="150000"/>
                  </a:lnSpc>
                </a:pPr>
                <a:endParaRPr lang="en-US" altLang="ko-KR" dirty="0"/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</a:rPr>
                      <m:t>𝑫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/</m:t>
                    </m:r>
                    <m:acc>
                      <m:accPr>
                        <m:chr m:val="̅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</m:acc>
                    <m:r>
                      <a:rPr lang="en-US" altLang="ko-KR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dirty="0"/>
                  <a:t> 처럼 교차 형태를 취하고 있으면</a:t>
                </a:r>
                <a:r>
                  <a:rPr lang="en-US" altLang="ko-KR" dirty="0"/>
                  <a:t>,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High / Low</a:t>
                </a:r>
                <a:r>
                  <a:rPr lang="ko-KR" altLang="en-US" dirty="0"/>
                  <a:t> 둘 중 하나의 값을 가질 수 있다는 것을 의미</a:t>
                </a:r>
              </a:p>
            </p:txBody>
          </p:sp>
        </mc:Choice>
        <mc:Fallback xmlns="">
          <p:sp>
            <p:nvSpPr>
              <p:cNvPr id="6" name="텍스트 개체 틀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7"/>
              </p:nvPr>
            </p:nvSpPr>
            <p:spPr>
              <a:xfrm>
                <a:off x="395288" y="1916831"/>
                <a:ext cx="8424862" cy="4249019"/>
              </a:xfrm>
              <a:blipFill>
                <a:blip r:embed="rId2"/>
                <a:stretch>
                  <a:fillRect l="-28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11</a:t>
            </a:fld>
            <a:endParaRPr lang="ko-KR" altLang="en-US"/>
          </a:p>
        </p:txBody>
      </p:sp>
      <p:pic>
        <p:nvPicPr>
          <p:cNvPr id="8" name="Picture 7" descr="Diagram, engineering drawing&#10;&#10;Description automatically generated">
            <a:extLst>
              <a:ext uri="{FF2B5EF4-FFF2-40B4-BE49-F238E27FC236}">
                <a16:creationId xmlns:a16="http://schemas.microsoft.com/office/drawing/2014/main" id="{378BDC0D-634E-7F4D-910E-34A76DAA7D6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5" t="4658" r="1000" b="51546"/>
          <a:stretch/>
        </p:blipFill>
        <p:spPr>
          <a:xfrm>
            <a:off x="3199473" y="903089"/>
            <a:ext cx="5728974" cy="22378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84432B3-C447-3A40-8A1F-7275890253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9059" y="3675135"/>
            <a:ext cx="3238306" cy="81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378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F1A4935-C565-F04A-AA51-F65D373B49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034" y="980728"/>
            <a:ext cx="5652966" cy="2197289"/>
          </a:xfrm>
          <a:prstGeom prst="rect">
            <a:avLst/>
          </a:prstGeom>
        </p:spPr>
      </p:pic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내용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Timing Diagram</a:t>
            </a:r>
          </a:p>
          <a:p>
            <a:r>
              <a:rPr lang="en-US" altLang="ko-KR" dirty="0"/>
              <a:t>- Write / Read Cycle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텍스트 개체 틀 5"/>
              <p:cNvSpPr>
                <a:spLocks noGrp="1"/>
              </p:cNvSpPr>
              <p:nvPr>
                <p:ph type="body" sz="quarter" idx="17"/>
              </p:nvPr>
            </p:nvSpPr>
            <p:spPr>
              <a:xfrm>
                <a:off x="395288" y="1916831"/>
                <a:ext cx="8424862" cy="4608513"/>
              </a:xfrm>
            </p:spPr>
            <p:txBody>
              <a:bodyPr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endParaRPr lang="en-US" altLang="ko-KR" dirty="0"/>
              </a:p>
              <a:p>
                <a:pPr>
                  <a:lnSpc>
                    <a:spcPct val="150000"/>
                  </a:lnSpc>
                </a:pPr>
                <a:endParaRPr lang="en-US" altLang="ko-KR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𝑪𝑺</m:t>
                        </m:r>
                      </m:e>
                    </m:acc>
                  </m:oMath>
                </a14:m>
                <a:r>
                  <a:rPr lang="en-US" altLang="ko-KR" dirty="0"/>
                  <a:t>: Chip Select (Chip Enable)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altLang="ko-KR" dirty="0"/>
                  <a:t> High </a:t>
                </a:r>
                <a:r>
                  <a:rPr lang="ko-KR" altLang="en-US" dirty="0"/>
                  <a:t>에서 </a:t>
                </a:r>
                <a:r>
                  <a:rPr lang="en-US" altLang="ko-KR" dirty="0"/>
                  <a:t>Low</a:t>
                </a:r>
                <a:r>
                  <a:rPr lang="ko-KR" altLang="en-US" dirty="0"/>
                  <a:t>로 </a:t>
                </a:r>
                <a:r>
                  <a:rPr lang="en-US" altLang="ko-KR" dirty="0"/>
                  <a:t>Falling Edge </a:t>
                </a:r>
                <a:r>
                  <a:rPr lang="ko-KR" altLang="en-US" dirty="0"/>
                  <a:t>일 때</a:t>
                </a:r>
                <a:r>
                  <a:rPr lang="en-US" altLang="ko-KR" dirty="0"/>
                  <a:t> LCD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Chip</a:t>
                </a:r>
                <a:r>
                  <a:rPr lang="ko-KR" altLang="en-US" dirty="0"/>
                  <a:t> 을 사용</a:t>
                </a:r>
                <a:endParaRPr lang="en-US" altLang="ko-KR" dirty="0"/>
              </a:p>
              <a:p>
                <a:pPr lvl="1">
                  <a:lnSpc>
                    <a:spcPct val="150000"/>
                  </a:lnSpc>
                </a:pPr>
                <a:endParaRPr lang="en-US" altLang="ko-KR" dirty="0"/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𝑫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/</m:t>
                    </m:r>
                    <m:acc>
                      <m:accPr>
                        <m:chr m:val="̅"/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</m:acc>
                  </m:oMath>
                </a14:m>
                <a:r>
                  <a:rPr lang="en-US" altLang="ko-KR" dirty="0"/>
                  <a:t>: Data / Command (</a:t>
                </a:r>
                <a:r>
                  <a:rPr lang="ko-KR" altLang="en-US" dirty="0" err="1"/>
                  <a:t>핀맵에서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RS)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altLang="ko-KR" dirty="0"/>
                  <a:t>LCD</a:t>
                </a:r>
                <a:r>
                  <a:rPr lang="ko-KR" altLang="en-US" dirty="0"/>
                  <a:t>는 </a:t>
                </a:r>
                <a:r>
                  <a:rPr lang="en-US" altLang="ko-KR" dirty="0"/>
                  <a:t>Data </a:t>
                </a:r>
                <a:r>
                  <a:rPr lang="ko-KR" altLang="en-US" dirty="0"/>
                  <a:t>와 명령어 레지스터를 함께 사용 </a:t>
                </a:r>
                <a:endParaRPr lang="en-US" altLang="ko-KR" dirty="0"/>
              </a:p>
              <a:p>
                <a:pPr lvl="1">
                  <a:lnSpc>
                    <a:spcPct val="150000"/>
                  </a:lnSpc>
                </a:pPr>
                <a:r>
                  <a:rPr lang="en-US" altLang="ko-KR" dirty="0"/>
                  <a:t>High </a:t>
                </a:r>
                <a:r>
                  <a:rPr lang="ko-KR" altLang="en-US" dirty="0"/>
                  <a:t>로 두고</a:t>
                </a:r>
                <a:r>
                  <a:rPr lang="en-US" altLang="ko-KR" dirty="0"/>
                  <a:t> Data</a:t>
                </a:r>
                <a:r>
                  <a:rPr lang="ko-KR" altLang="en-US" dirty="0" err="1"/>
                  <a:t>를</a:t>
                </a:r>
                <a:r>
                  <a:rPr lang="ko-KR" altLang="en-US" dirty="0"/>
                  <a:t> 전송</a:t>
                </a:r>
                <a:r>
                  <a:rPr lang="en-US" altLang="ko-KR" dirty="0"/>
                  <a:t>, Low</a:t>
                </a:r>
                <a:r>
                  <a:rPr lang="ko-KR" altLang="en-US" dirty="0"/>
                  <a:t> 로 두고 </a:t>
                </a:r>
                <a:r>
                  <a:rPr lang="en-US" altLang="ko-KR" dirty="0"/>
                  <a:t>Command</a:t>
                </a:r>
                <a:r>
                  <a:rPr lang="ko-KR" altLang="en-US" dirty="0" err="1"/>
                  <a:t>를</a:t>
                </a:r>
                <a:r>
                  <a:rPr lang="ko-KR" altLang="en-US" dirty="0"/>
                  <a:t> 전송</a:t>
                </a:r>
                <a:endParaRPr lang="en-US" altLang="ko-KR" dirty="0"/>
              </a:p>
              <a:p>
                <a:pPr lvl="1">
                  <a:lnSpc>
                    <a:spcPct val="150000"/>
                  </a:lnSpc>
                </a:pPr>
                <a:endParaRPr lang="en-US" altLang="ko-KR" dirty="0"/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𝑾𝑹</m:t>
                        </m:r>
                      </m:e>
                    </m:acc>
                  </m:oMath>
                </a14:m>
                <a:r>
                  <a:rPr lang="en-US" altLang="ko-KR" dirty="0"/>
                  <a:t>,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𝑹𝑫</m:t>
                        </m:r>
                      </m:e>
                    </m:acc>
                  </m:oMath>
                </a14:m>
                <a:r>
                  <a:rPr lang="en-US" altLang="ko-KR" dirty="0"/>
                  <a:t> : Write / Read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altLang="ko-KR" dirty="0"/>
                  <a:t>High </a:t>
                </a:r>
                <a:r>
                  <a:rPr lang="ko-KR" altLang="en-US" dirty="0"/>
                  <a:t>에서 </a:t>
                </a:r>
                <a:r>
                  <a:rPr lang="en-US" altLang="ko-KR" dirty="0"/>
                  <a:t>Low</a:t>
                </a:r>
                <a:r>
                  <a:rPr lang="ko-KR" altLang="en-US" dirty="0"/>
                  <a:t>로 </a:t>
                </a:r>
                <a:r>
                  <a:rPr lang="en-US" altLang="ko-KR" dirty="0"/>
                  <a:t>Falling Edge</a:t>
                </a:r>
                <a:r>
                  <a:rPr lang="ko-KR" altLang="en-US" dirty="0"/>
                  <a:t> 일 때</a:t>
                </a:r>
                <a:r>
                  <a:rPr lang="en-US" altLang="ko-KR" dirty="0"/>
                  <a:t>,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Data</a:t>
                </a:r>
                <a:r>
                  <a:rPr lang="ko-KR" altLang="en-US" dirty="0" err="1"/>
                  <a:t>를</a:t>
                </a:r>
                <a:r>
                  <a:rPr lang="en-US" altLang="ko-KR" dirty="0"/>
                  <a:t> display</a:t>
                </a:r>
                <a:r>
                  <a:rPr lang="ko-KR" altLang="en-US" dirty="0"/>
                  <a:t>에 </a:t>
                </a:r>
                <a:r>
                  <a:rPr lang="en-US" altLang="ko-KR" dirty="0"/>
                  <a:t>Write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/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Read</a:t>
                </a:r>
                <a:r>
                  <a:rPr lang="ko-KR" altLang="en-US" dirty="0"/>
                  <a:t> 한다</a:t>
                </a:r>
                <a:endParaRPr lang="en-US" altLang="ko-KR" dirty="0"/>
              </a:p>
              <a:p>
                <a:pPr>
                  <a:lnSpc>
                    <a:spcPct val="150000"/>
                  </a:lnSpc>
                </a:pPr>
                <a:endParaRPr lang="en-US" altLang="ko-KR" dirty="0"/>
              </a:p>
              <a:p>
                <a:pPr>
                  <a:lnSpc>
                    <a:spcPct val="150000"/>
                  </a:lnSpc>
                </a:pPr>
                <a:endParaRPr lang="ko-KR" altLang="en-US" dirty="0"/>
              </a:p>
            </p:txBody>
          </p:sp>
        </mc:Choice>
        <mc:Fallback xmlns="">
          <p:sp>
            <p:nvSpPr>
              <p:cNvPr id="6" name="텍스트 개체 틀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7"/>
              </p:nvPr>
            </p:nvSpPr>
            <p:spPr>
              <a:xfrm>
                <a:off x="395288" y="1916831"/>
                <a:ext cx="8424862" cy="4608513"/>
              </a:xfrm>
              <a:blipFill>
                <a:blip r:embed="rId3"/>
                <a:stretch>
                  <a:fillRect l="-28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6154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내용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Timing Diagram</a:t>
            </a:r>
          </a:p>
          <a:p>
            <a:r>
              <a:rPr lang="en-US" altLang="ko-KR" dirty="0"/>
              <a:t>- Write / Read Cycle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7"/>
          </p:nvPr>
        </p:nvSpPr>
        <p:spPr>
          <a:xfrm>
            <a:off x="395288" y="1916831"/>
            <a:ext cx="8424862" cy="4608513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i="1" dirty="0">
              <a:latin typeface="Cambria Math" panose="02040503050406030204" pitchFamily="18" charset="0"/>
            </a:endParaRP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해당 </a:t>
            </a:r>
            <a:r>
              <a:rPr lang="en-US" altLang="ko-KR" dirty="0"/>
              <a:t>Symbol</a:t>
            </a:r>
            <a:r>
              <a:rPr lang="ko-KR" altLang="en-US" dirty="0"/>
              <a:t>의</a:t>
            </a:r>
            <a:r>
              <a:rPr lang="en-US" altLang="ko-KR" dirty="0"/>
              <a:t> Min Time </a:t>
            </a:r>
            <a:r>
              <a:rPr lang="ko-KR" altLang="en-US" dirty="0"/>
              <a:t>내에</a:t>
            </a:r>
            <a:r>
              <a:rPr lang="en-US" altLang="ko-KR" dirty="0"/>
              <a:t> Falling / Rising </a:t>
            </a:r>
            <a:r>
              <a:rPr lang="ko-KR" altLang="en-US" dirty="0"/>
              <a:t>을 해야한다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13</a:t>
            </a:fld>
            <a:endParaRPr lang="ko-KR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BE2CF4-C8B0-0348-9019-C4884F28F0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2"/>
          <a:stretch/>
        </p:blipFill>
        <p:spPr>
          <a:xfrm>
            <a:off x="990377" y="3808602"/>
            <a:ext cx="7234684" cy="25469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3E19867-2B4F-AE4E-8D25-D8EE5C6972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5816" y="836712"/>
            <a:ext cx="6162177" cy="2455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2627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내용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Timing Diagram</a:t>
            </a:r>
          </a:p>
          <a:p>
            <a:r>
              <a:rPr lang="en-US" altLang="ko-KR" dirty="0"/>
              <a:t>- Write Cycle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텍스트 개체 틀 5"/>
              <p:cNvSpPr>
                <a:spLocks noGrp="1"/>
              </p:cNvSpPr>
              <p:nvPr>
                <p:ph type="body" sz="quarter" idx="17"/>
              </p:nvPr>
            </p:nvSpPr>
            <p:spPr>
              <a:xfrm>
                <a:off x="395288" y="1916831"/>
                <a:ext cx="8424862" cy="4608513"/>
              </a:xfrm>
            </p:spPr>
            <p:txBody>
              <a:bodyPr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endParaRPr lang="en-US" altLang="ko-KR" dirty="0"/>
              </a:p>
              <a:p>
                <a:pPr>
                  <a:lnSpc>
                    <a:spcPct val="150000"/>
                  </a:lnSpc>
                </a:pPr>
                <a:endParaRPr lang="en-US" altLang="ko-KR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ko-KR" dirty="0"/>
              </a:p>
              <a:p>
                <a:pPr>
                  <a:lnSpc>
                    <a:spcPct val="150000"/>
                  </a:lnSpc>
                </a:pPr>
                <a:r>
                  <a:rPr lang="en-US" altLang="ko-KR" i="1" dirty="0"/>
                  <a:t>COMMAND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</a:rPr>
                      <m:t>𝑫</m:t>
                    </m:r>
                    <m:r>
                      <a:rPr lang="en-US" altLang="ko-KR" i="1" smtClean="0">
                        <a:latin typeface="Cambria Math" panose="02040503050406030204" pitchFamily="18" charset="0"/>
                      </a:rPr>
                      <m:t>/</m:t>
                    </m:r>
                    <m:acc>
                      <m:accPr>
                        <m:chr m:val="̅"/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</m:acc>
                  </m:oMath>
                </a14:m>
                <a:r>
                  <a:rPr lang="ko-KR" altLang="en-US" dirty="0"/>
                  <a:t>를 </a:t>
                </a:r>
                <a:r>
                  <a:rPr lang="en-US" altLang="ko-KR" dirty="0"/>
                  <a:t>Low,</a:t>
                </a:r>
                <a:r>
                  <a:rPr lang="ko-KR" altLang="en-US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𝑪𝑺</m:t>
                        </m:r>
                      </m:e>
                    </m:acc>
                  </m:oMath>
                </a14:m>
                <a:r>
                  <a:rPr lang="ko-KR" altLang="en-US" dirty="0"/>
                  <a:t>를 </a:t>
                </a:r>
                <a:r>
                  <a:rPr lang="en-US" altLang="ko-KR" dirty="0"/>
                  <a:t>Low,</a:t>
                </a:r>
                <a:r>
                  <a:rPr lang="ko-KR" altLang="en-US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𝑾𝑹</m:t>
                        </m:r>
                      </m:e>
                    </m:acc>
                  </m:oMath>
                </a14:m>
                <a:r>
                  <a:rPr lang="ko-KR" altLang="en-US" dirty="0"/>
                  <a:t>를 </a:t>
                </a:r>
                <a:r>
                  <a:rPr lang="en-US" altLang="ko-KR" dirty="0"/>
                  <a:t>Low</a:t>
                </a:r>
                <a:r>
                  <a:rPr lang="ko-KR" altLang="en-US" dirty="0"/>
                  <a:t>로 두고</a:t>
                </a:r>
                <a:r>
                  <a:rPr lang="en-US" altLang="ko-KR" dirty="0"/>
                  <a:t> Command</a:t>
                </a:r>
                <a:r>
                  <a:rPr lang="ko-KR" altLang="en-US" dirty="0"/>
                  <a:t>를 전송</a:t>
                </a:r>
                <a:endParaRPr lang="en-US" altLang="ko-KR" i="1" dirty="0">
                  <a:latin typeface="Cambria Math" panose="020405030504060302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𝑪𝑺</m:t>
                        </m:r>
                      </m:e>
                    </m:acc>
                  </m:oMath>
                </a14:m>
                <a:r>
                  <a:rPr lang="ko-KR" altLang="en-US" dirty="0"/>
                  <a:t>를 </a:t>
                </a:r>
                <a:r>
                  <a:rPr lang="en-US" altLang="ko-KR" dirty="0"/>
                  <a:t>High,</a:t>
                </a:r>
                <a:r>
                  <a:rPr lang="ko-KR" altLang="en-US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𝑾𝑹</m:t>
                        </m:r>
                      </m:e>
                    </m:acc>
                  </m:oMath>
                </a14:m>
                <a:r>
                  <a:rPr lang="ko-KR" altLang="en-US" dirty="0"/>
                  <a:t>를 </a:t>
                </a:r>
                <a:r>
                  <a:rPr lang="en-US" altLang="ko-KR" dirty="0"/>
                  <a:t>High</a:t>
                </a:r>
                <a:r>
                  <a:rPr lang="ko-KR" altLang="en-US" dirty="0"/>
                  <a:t>로 다시 돌려놓기</a:t>
                </a:r>
                <a:endParaRPr lang="en-US" altLang="ko-KR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ko-KR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i="1" dirty="0">
                    <a:latin typeface="Cambria Math" panose="02040503050406030204" pitchFamily="18" charset="0"/>
                  </a:rPr>
                  <a:t>DATA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</a:rPr>
                      <m:t>𝑫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/</m:t>
                    </m:r>
                    <m:acc>
                      <m:accPr>
                        <m:chr m:val="̅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</m:acc>
                  </m:oMath>
                </a14:m>
                <a:r>
                  <a:rPr lang="ko-KR" altLang="en-US" dirty="0"/>
                  <a:t>를 </a:t>
                </a:r>
                <a:r>
                  <a:rPr lang="en-US" altLang="ko-KR" dirty="0"/>
                  <a:t>High,</a:t>
                </a:r>
                <a:r>
                  <a:rPr lang="ko-KR" altLang="en-US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𝑪𝑺</m:t>
                        </m:r>
                      </m:e>
                    </m:acc>
                  </m:oMath>
                </a14:m>
                <a:r>
                  <a:rPr lang="ko-KR" altLang="en-US" dirty="0"/>
                  <a:t>를 </a:t>
                </a:r>
                <a:r>
                  <a:rPr lang="en-US" altLang="ko-KR" dirty="0"/>
                  <a:t>Low,</a:t>
                </a:r>
                <a:r>
                  <a:rPr lang="ko-KR" altLang="en-US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𝑾𝑹</m:t>
                        </m:r>
                      </m:e>
                    </m:acc>
                  </m:oMath>
                </a14:m>
                <a:r>
                  <a:rPr lang="ko-KR" altLang="en-US" dirty="0"/>
                  <a:t>를 </a:t>
                </a:r>
                <a:r>
                  <a:rPr lang="en-US" altLang="ko-KR" dirty="0"/>
                  <a:t>Low</a:t>
                </a:r>
                <a:r>
                  <a:rPr lang="ko-KR" altLang="en-US" dirty="0"/>
                  <a:t>로 두고 </a:t>
                </a:r>
                <a:r>
                  <a:rPr lang="en-US" altLang="ko-KR" dirty="0"/>
                  <a:t>Data</a:t>
                </a:r>
                <a:r>
                  <a:rPr lang="ko-KR" altLang="en-US" dirty="0" err="1"/>
                  <a:t>를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Display</a:t>
                </a:r>
                <a:r>
                  <a:rPr lang="ko-KR" altLang="en-US" dirty="0"/>
                  <a:t>에 전송</a:t>
                </a:r>
                <a:endParaRPr lang="en-US" altLang="ko-KR" dirty="0"/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𝑪𝑺</m:t>
                        </m:r>
                      </m:e>
                    </m:acc>
                  </m:oMath>
                </a14:m>
                <a:r>
                  <a:rPr lang="ko-KR" altLang="en-US" dirty="0"/>
                  <a:t>를 </a:t>
                </a:r>
                <a:r>
                  <a:rPr lang="en-US" altLang="ko-KR" dirty="0"/>
                  <a:t>High,</a:t>
                </a:r>
                <a:r>
                  <a:rPr lang="ko-KR" altLang="en-US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𝑾𝑹</m:t>
                        </m:r>
                      </m:e>
                    </m:acc>
                  </m:oMath>
                </a14:m>
                <a:r>
                  <a:rPr lang="ko-KR" altLang="en-US" dirty="0"/>
                  <a:t>를 </a:t>
                </a:r>
                <a:r>
                  <a:rPr lang="en-US" altLang="ko-KR" dirty="0"/>
                  <a:t>High</a:t>
                </a:r>
                <a:r>
                  <a:rPr lang="ko-KR" altLang="en-US" dirty="0"/>
                  <a:t>로 다시 돌려놓기</a:t>
                </a:r>
                <a:endParaRPr lang="en-US" altLang="ko-KR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텍스트 개체 틀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7"/>
              </p:nvPr>
            </p:nvSpPr>
            <p:spPr>
              <a:xfrm>
                <a:off x="395288" y="1916831"/>
                <a:ext cx="8424862" cy="4608513"/>
              </a:xfrm>
              <a:blipFill>
                <a:blip r:embed="rId2"/>
                <a:stretch>
                  <a:fillRect l="-28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14</a:t>
            </a:fld>
            <a:endParaRPr lang="ko-KR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E19867-2B4F-AE4E-8D25-D8EE5C6972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7807" y="836712"/>
            <a:ext cx="6306193" cy="2455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128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내용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Timing Diagram</a:t>
            </a:r>
          </a:p>
          <a:p>
            <a:r>
              <a:rPr lang="en-US" altLang="ko-KR" dirty="0"/>
              <a:t>- Read Cycle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텍스트 개체 틀 5"/>
              <p:cNvSpPr>
                <a:spLocks noGrp="1"/>
              </p:cNvSpPr>
              <p:nvPr>
                <p:ph type="body" sz="quarter" idx="17"/>
              </p:nvPr>
            </p:nvSpPr>
            <p:spPr>
              <a:xfrm>
                <a:off x="395288" y="1916831"/>
                <a:ext cx="8424862" cy="4608513"/>
              </a:xfrm>
            </p:spPr>
            <p:txBody>
              <a:bodyPr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endParaRPr lang="en-US" altLang="ko-KR" dirty="0"/>
              </a:p>
              <a:p>
                <a:pPr>
                  <a:lnSpc>
                    <a:spcPct val="150000"/>
                  </a:lnSpc>
                </a:pPr>
                <a:endParaRPr lang="en-US" altLang="ko-KR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ko-KR" dirty="0"/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altLang="ko-KR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</a:rPr>
                      <m:t>𝑫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/</m:t>
                    </m:r>
                    <m:acc>
                      <m:accPr>
                        <m:chr m:val="̅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</m:acc>
                  </m:oMath>
                </a14:m>
                <a:r>
                  <a:rPr lang="ko-KR" altLang="en-US" dirty="0"/>
                  <a:t>가 </a:t>
                </a:r>
                <a:r>
                  <a:rPr lang="en-US" altLang="ko-KR" dirty="0"/>
                  <a:t>high,</a:t>
                </a:r>
                <a:r>
                  <a:rPr lang="ko-KR" altLang="en-US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𝑪𝑺</m:t>
                        </m:r>
                      </m:e>
                    </m:acc>
                  </m:oMath>
                </a14:m>
                <a:r>
                  <a:rPr lang="ko-KR" altLang="en-US" dirty="0"/>
                  <a:t>가 </a:t>
                </a:r>
                <a:r>
                  <a:rPr lang="en-US" altLang="ko-KR" dirty="0"/>
                  <a:t>Low,</a:t>
                </a:r>
                <a:r>
                  <a:rPr lang="ko-KR" altLang="en-US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𝑹𝑫</m:t>
                        </m:r>
                      </m:e>
                    </m:acc>
                  </m:oMath>
                </a14:m>
                <a:r>
                  <a:rPr lang="ko-KR" altLang="en-US" dirty="0"/>
                  <a:t> 신호가 </a:t>
                </a:r>
                <a:r>
                  <a:rPr lang="en-US" altLang="ko-KR" dirty="0"/>
                  <a:t>Low</a:t>
                </a:r>
                <a:r>
                  <a:rPr lang="ko-KR" altLang="en-US" dirty="0"/>
                  <a:t> 일</a:t>
                </a:r>
                <a:r>
                  <a:rPr lang="en-US" altLang="ko-KR" dirty="0"/>
                  <a:t> </a:t>
                </a:r>
                <a:r>
                  <a:rPr lang="ko-KR" altLang="en-US" dirty="0"/>
                  <a:t>때</a:t>
                </a:r>
                <a:r>
                  <a:rPr lang="en-US" altLang="ko-KR" dirty="0"/>
                  <a:t> D0~D17</a:t>
                </a:r>
                <a:r>
                  <a:rPr lang="ko-KR" altLang="en-US" dirty="0"/>
                  <a:t>의 </a:t>
                </a:r>
                <a:r>
                  <a:rPr lang="en-US" altLang="ko-KR" dirty="0"/>
                  <a:t>Display</a:t>
                </a:r>
                <a:r>
                  <a:rPr lang="ko-KR" altLang="en-US" dirty="0" err="1"/>
                  <a:t>를</a:t>
                </a:r>
                <a:r>
                  <a:rPr lang="ko-KR" altLang="en-US" dirty="0"/>
                  <a:t> 읽는다</a:t>
                </a:r>
              </a:p>
            </p:txBody>
          </p:sp>
        </mc:Choice>
        <mc:Fallback xmlns="">
          <p:sp>
            <p:nvSpPr>
              <p:cNvPr id="6" name="텍스트 개체 틀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7"/>
              </p:nvPr>
            </p:nvSpPr>
            <p:spPr>
              <a:xfrm>
                <a:off x="395288" y="1916831"/>
                <a:ext cx="8424862" cy="4608513"/>
              </a:xfrm>
              <a:blipFill>
                <a:blip r:embed="rId2"/>
                <a:stretch>
                  <a:fillRect l="-28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15</a:t>
            </a:fld>
            <a:endParaRPr lang="ko-KR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7D91D4-5D74-D146-9639-766569B27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808" y="821086"/>
            <a:ext cx="6300192" cy="257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7643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내용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ADC(Analog to Digital Converter)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7"/>
          </p:nvPr>
        </p:nvSpPr>
        <p:spPr>
          <a:xfrm>
            <a:off x="395288" y="1916831"/>
            <a:ext cx="8424862" cy="424901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아날로그 신호를 디지털로 변환하는 것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아날로그 신호가 들어오면 이를 표본화</a:t>
            </a:r>
            <a:r>
              <a:rPr lang="en-US" altLang="ko-KR" dirty="0"/>
              <a:t>,</a:t>
            </a:r>
            <a:r>
              <a:rPr lang="ko-KR" altLang="en-US" dirty="0"/>
              <a:t> 양자화를 거쳐 부호화 한다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표본화</a:t>
            </a:r>
            <a:r>
              <a:rPr lang="en-US" altLang="ko-KR" dirty="0"/>
              <a:t>:</a:t>
            </a:r>
            <a:r>
              <a:rPr lang="ko-KR" altLang="en-US" dirty="0"/>
              <a:t> 일정한 간격으로 아날로그 신호의 값을 추출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양자화</a:t>
            </a:r>
            <a:r>
              <a:rPr lang="en-US" altLang="ko-KR" dirty="0"/>
              <a:t>:</a:t>
            </a:r>
            <a:r>
              <a:rPr lang="ko-KR" altLang="en-US" dirty="0"/>
              <a:t> 추출한 표본 샘플 신호의 레벨을 단계를 나누어 나타내는 과정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부호화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ko-KR" altLang="en-US" dirty="0" err="1"/>
              <a:t>양자화로</a:t>
            </a:r>
            <a:r>
              <a:rPr lang="ko-KR" altLang="en-US" dirty="0"/>
              <a:t> 나눈 레벨에 속한 값을 이진수로 변환</a:t>
            </a:r>
            <a:endParaRPr lang="en-US" altLang="ko-KR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16</a:t>
            </a:fld>
            <a:endParaRPr lang="ko-KR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3AEE33-5057-2E4A-8F7C-46833F7C5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8308" y="889576"/>
            <a:ext cx="4490196" cy="2578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072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내용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ko-KR" altLang="en-US" dirty="0" err="1"/>
              <a:t>조도센서</a:t>
            </a: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13" name="텍스트 개체 틀 5">
            <a:extLst>
              <a:ext uri="{FF2B5EF4-FFF2-40B4-BE49-F238E27FC236}">
                <a16:creationId xmlns:a16="http://schemas.microsoft.com/office/drawing/2014/main" id="{E8E38BB5-25C4-6F46-BF9F-BD265E3E5D21}"/>
              </a:ext>
            </a:extLst>
          </p:cNvPr>
          <p:cNvSpPr txBox="1">
            <a:spLocks/>
          </p:cNvSpPr>
          <p:nvPr/>
        </p:nvSpPr>
        <p:spPr>
          <a:xfrm>
            <a:off x="395288" y="1916831"/>
            <a:ext cx="8424862" cy="4249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dirty="0"/>
              <a:t>주변의 밝기를 측정하는 센서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빛의 양이 많아질수록 전도율이 높아져 저항이 낮아짐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10C7DC9-A715-9341-876B-5262AFA4C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4108" y="4221088"/>
            <a:ext cx="2304256" cy="1507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1750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내용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ko-KR" altLang="en-US" dirty="0" err="1"/>
              <a:t>조도센서</a:t>
            </a:r>
            <a:r>
              <a:rPr lang="ko-KR" altLang="en-US" dirty="0"/>
              <a:t> 회로구성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18</a:t>
            </a:fld>
            <a:endParaRPr lang="ko-KR" altLang="en-US"/>
          </a:p>
        </p:txBody>
      </p:sp>
      <p:sp>
        <p:nvSpPr>
          <p:cNvPr id="13" name="텍스트 개체 틀 5">
            <a:extLst>
              <a:ext uri="{FF2B5EF4-FFF2-40B4-BE49-F238E27FC236}">
                <a16:creationId xmlns:a16="http://schemas.microsoft.com/office/drawing/2014/main" id="{E8E38BB5-25C4-6F46-BF9F-BD265E3E5D21}"/>
              </a:ext>
            </a:extLst>
          </p:cNvPr>
          <p:cNvSpPr txBox="1">
            <a:spLocks/>
          </p:cNvSpPr>
          <p:nvPr/>
        </p:nvSpPr>
        <p:spPr>
          <a:xfrm>
            <a:off x="395288" y="1916831"/>
            <a:ext cx="8424862" cy="4249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/>
              <a:t>조도 센서를 </a:t>
            </a:r>
            <a:r>
              <a:rPr lang="ko-KR" altLang="en-US" dirty="0"/>
              <a:t>저항을 사용하여 연결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전압 분배가 일어나 조도 센서에 걸리는 전압을</a:t>
            </a:r>
            <a:br>
              <a:rPr lang="en-US" altLang="ko-KR" dirty="0"/>
            </a:br>
            <a:r>
              <a:rPr lang="ko-KR" altLang="en-US" dirty="0"/>
              <a:t>신호로 전달받아 측정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1D8EA9-C425-6E45-9E02-F8AE16C55C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223" y="3631249"/>
            <a:ext cx="7092280" cy="31455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EAFBFF-D500-1248-B5BF-A71902B8E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5070" y="882066"/>
            <a:ext cx="2584914" cy="307769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27A4282-46BA-4D42-A4E8-E79C2EBA96CD}"/>
              </a:ext>
            </a:extLst>
          </p:cNvPr>
          <p:cNvSpPr/>
          <p:nvPr/>
        </p:nvSpPr>
        <p:spPr>
          <a:xfrm>
            <a:off x="8532440" y="1702215"/>
            <a:ext cx="360040" cy="14401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0252503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내용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7A4282-46BA-4D42-A4E8-E79C2EBA96CD}"/>
              </a:ext>
            </a:extLst>
          </p:cNvPr>
          <p:cNvSpPr/>
          <p:nvPr/>
        </p:nvSpPr>
        <p:spPr>
          <a:xfrm>
            <a:off x="8532440" y="1702215"/>
            <a:ext cx="360040" cy="14401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6C00C00F-75FD-4346-9D67-870E99304E7F}"/>
              </a:ext>
            </a:extLst>
          </p:cNvPr>
          <p:cNvSpPr txBox="1">
            <a:spLocks/>
          </p:cNvSpPr>
          <p:nvPr/>
        </p:nvSpPr>
        <p:spPr>
          <a:xfrm>
            <a:off x="251520" y="908720"/>
            <a:ext cx="8640960" cy="525658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1" dirty="0"/>
              <a:t>LCD </a:t>
            </a:r>
            <a:r>
              <a:rPr lang="ko-KR" altLang="en-US" sz="1800" b="1" dirty="0"/>
              <a:t>라이브러리</a:t>
            </a:r>
            <a:endParaRPr lang="en-US" altLang="ko-KR" sz="1800" b="1" dirty="0"/>
          </a:p>
          <a:p>
            <a:r>
              <a:rPr lang="en-US" altLang="ko-KR" sz="1800" dirty="0"/>
              <a:t>LCD </a:t>
            </a:r>
            <a:r>
              <a:rPr lang="ko-KR" altLang="en-US" sz="1800" dirty="0"/>
              <a:t>라이브러리 등록</a:t>
            </a:r>
            <a:endParaRPr lang="en-US" altLang="ko-KR" sz="1800" dirty="0"/>
          </a:p>
          <a:p>
            <a:pPr lvl="1">
              <a:lnSpc>
                <a:spcPct val="150000"/>
              </a:lnSpc>
            </a:pPr>
            <a:r>
              <a:rPr lang="en-US" altLang="ko-KR" sz="1600" dirty="0" err="1"/>
              <a:t>font.h</a:t>
            </a:r>
            <a:r>
              <a:rPr lang="en-US" altLang="ko-KR" sz="1600" dirty="0"/>
              <a:t>, </a:t>
            </a:r>
            <a:r>
              <a:rPr lang="en-US" altLang="ko-KR" sz="1600" dirty="0" err="1"/>
              <a:t>lcd.c</a:t>
            </a:r>
            <a:r>
              <a:rPr lang="en-US" altLang="ko-KR" sz="1600" dirty="0"/>
              <a:t>, </a:t>
            </a:r>
            <a:r>
              <a:rPr lang="en-US" altLang="ko-KR" sz="1600" dirty="0" err="1"/>
              <a:t>lcd.h</a:t>
            </a:r>
            <a:r>
              <a:rPr lang="en-US" altLang="ko-KR" sz="1600" dirty="0"/>
              <a:t>, </a:t>
            </a:r>
            <a:r>
              <a:rPr lang="en-US" altLang="ko-KR" sz="1600" dirty="0" err="1"/>
              <a:t>touch.c</a:t>
            </a:r>
            <a:r>
              <a:rPr lang="en-US" altLang="ko-KR" sz="1600" dirty="0"/>
              <a:t>, </a:t>
            </a:r>
            <a:r>
              <a:rPr lang="en-US" altLang="ko-KR" sz="1600" dirty="0" err="1"/>
              <a:t>touch.h</a:t>
            </a:r>
            <a:endParaRPr lang="en-US" altLang="ko-KR" sz="1600" dirty="0"/>
          </a:p>
          <a:p>
            <a:pPr lvl="1">
              <a:lnSpc>
                <a:spcPct val="150000"/>
              </a:lnSpc>
            </a:pPr>
            <a:r>
              <a:rPr lang="en-US" altLang="ko-KR" sz="1600" dirty="0"/>
              <a:t>Libraries </a:t>
            </a:r>
            <a:r>
              <a:rPr lang="ko-KR" altLang="en-US" sz="1600" dirty="0"/>
              <a:t>폴더 밑에 </a:t>
            </a:r>
            <a:r>
              <a:rPr lang="en-US" altLang="ko-KR" sz="1600" dirty="0"/>
              <a:t>LCD </a:t>
            </a:r>
            <a:r>
              <a:rPr lang="ko-KR" altLang="en-US" sz="1600" dirty="0"/>
              <a:t>폴더 생성 후 위 </a:t>
            </a:r>
            <a:r>
              <a:rPr lang="en-US" altLang="ko-KR" sz="1600" dirty="0"/>
              <a:t>5</a:t>
            </a:r>
            <a:r>
              <a:rPr lang="ko-KR" altLang="en-US" sz="1600" dirty="0"/>
              <a:t>개 라이브러리 파일 추가</a:t>
            </a:r>
            <a:endParaRPr lang="en-US" altLang="ko-KR" sz="1600" dirty="0"/>
          </a:p>
          <a:p>
            <a:pPr lvl="1">
              <a:lnSpc>
                <a:spcPct val="150000"/>
              </a:lnSpc>
            </a:pPr>
            <a:r>
              <a:rPr lang="ko-KR" altLang="en-US" sz="1600" dirty="0"/>
              <a:t>프로젝트 옵션 </a:t>
            </a:r>
            <a:r>
              <a:rPr lang="en-US" altLang="ko-KR" sz="1600" dirty="0"/>
              <a:t>– C/C++ Compiler – Preprocessor </a:t>
            </a:r>
          </a:p>
          <a:p>
            <a:pPr lvl="2">
              <a:lnSpc>
                <a:spcPct val="150000"/>
              </a:lnSpc>
            </a:pPr>
            <a:r>
              <a:rPr lang="ko-KR" altLang="en-US" sz="1100" dirty="0"/>
              <a:t>생성한 </a:t>
            </a:r>
            <a:r>
              <a:rPr lang="en-US" altLang="ko-KR" sz="1100" dirty="0"/>
              <a:t>LCD </a:t>
            </a:r>
            <a:r>
              <a:rPr lang="ko-KR" altLang="en-US" sz="1100" dirty="0"/>
              <a:t>라이브러리 폴더 경로 추가</a:t>
            </a:r>
            <a:endParaRPr lang="en-US" altLang="ko-KR" sz="11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pPr marL="0" indent="0">
              <a:buFont typeface="Arial" pitchFamily="34" charset="0"/>
              <a:buNone/>
            </a:pPr>
            <a:endParaRPr lang="en-US" altLang="ko-KR" sz="1800" dirty="0"/>
          </a:p>
          <a:p>
            <a:pPr marL="0" indent="0">
              <a:buFont typeface="Arial" pitchFamily="34" charset="0"/>
              <a:buNone/>
            </a:pPr>
            <a:endParaRPr lang="en-US" altLang="ko-KR" sz="1800" dirty="0"/>
          </a:p>
          <a:p>
            <a:pPr marL="0" indent="0">
              <a:buFont typeface="Arial" pitchFamily="34" charset="0"/>
              <a:buNone/>
            </a:pPr>
            <a:endParaRPr lang="en-US" altLang="ko-KR" sz="18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7E63437-72BD-425A-A551-D1B11D4EC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9113" y="3238354"/>
            <a:ext cx="3465773" cy="3068423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71A3045F-B7C2-4E8E-A27F-5450A4A7C878}"/>
              </a:ext>
            </a:extLst>
          </p:cNvPr>
          <p:cNvCxnSpPr>
            <a:cxnSpLocks/>
          </p:cNvCxnSpPr>
          <p:nvPr/>
        </p:nvCxnSpPr>
        <p:spPr>
          <a:xfrm>
            <a:off x="3883025" y="4941168"/>
            <a:ext cx="83299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7027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BA8F5D5-6D5C-4CA8-9DB2-789E79D238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10</a:t>
            </a:r>
            <a:r>
              <a:rPr lang="ko-KR" altLang="en-US" dirty="0"/>
              <a:t>주차 예비 발표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B8171E-6D1E-488D-846A-4B7FB94EB1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11219C-DF76-49CB-8025-F21794FE8DDB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CA95E8-1255-5784-7B46-FA1C694557F9}"/>
              </a:ext>
            </a:extLst>
          </p:cNvPr>
          <p:cNvSpPr txBox="1"/>
          <p:nvPr/>
        </p:nvSpPr>
        <p:spPr>
          <a:xfrm>
            <a:off x="272555" y="687002"/>
            <a:ext cx="8547917" cy="12852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예비 발표 자료 제출</a:t>
            </a:r>
            <a:endParaRPr lang="en-US" altLang="ko-KR" b="1" dirty="0"/>
          </a:p>
          <a:p>
            <a:pPr lvl="1">
              <a:lnSpc>
                <a:spcPct val="150000"/>
              </a:lnSpc>
            </a:pPr>
            <a:r>
              <a:rPr lang="ko-KR" altLang="en-US" b="1" dirty="0"/>
              <a:t>발표 자료 수요일 </a:t>
            </a:r>
            <a:r>
              <a:rPr lang="en-US" altLang="ko-KR" b="1" dirty="0"/>
              <a:t>13:00 </a:t>
            </a:r>
            <a:r>
              <a:rPr lang="ko-KR" altLang="en-US" b="1" dirty="0"/>
              <a:t>까지 조교 메일로 </a:t>
            </a:r>
            <a:r>
              <a:rPr lang="en-US" altLang="ko-KR" b="1" dirty="0"/>
              <a:t>PDF </a:t>
            </a:r>
            <a:r>
              <a:rPr lang="ko-KR" altLang="en-US" b="1" dirty="0"/>
              <a:t>및 영상 제출 </a:t>
            </a:r>
            <a:r>
              <a:rPr lang="en-US" altLang="ko-KR" b="1" dirty="0"/>
              <a:t>(</a:t>
            </a:r>
            <a:r>
              <a:rPr lang="ko-KR" altLang="en-US" b="1" dirty="0"/>
              <a:t>늦으면 감점</a:t>
            </a:r>
            <a:r>
              <a:rPr lang="en-US" altLang="ko-KR" b="1" dirty="0"/>
              <a:t>)</a:t>
            </a:r>
          </a:p>
          <a:p>
            <a:pPr lvl="1">
              <a:lnSpc>
                <a:spcPct val="150000"/>
              </a:lnSpc>
            </a:pPr>
            <a:r>
              <a:rPr lang="ko-KR" altLang="en-US" b="1" dirty="0"/>
              <a:t>최소 </a:t>
            </a:r>
            <a:r>
              <a:rPr lang="en-US" altLang="ko-KR" b="1" dirty="0"/>
              <a:t>10</a:t>
            </a:r>
            <a:r>
              <a:rPr lang="ko-KR" altLang="en-US" b="1" dirty="0"/>
              <a:t>분 이상으로 제작할 것 </a:t>
            </a:r>
            <a:r>
              <a:rPr lang="en-US" altLang="ko-KR" b="1" dirty="0"/>
              <a:t>(</a:t>
            </a:r>
            <a:r>
              <a:rPr lang="ko-KR" altLang="en-US" b="1" dirty="0"/>
              <a:t>적정 시간 </a:t>
            </a:r>
            <a:r>
              <a:rPr lang="en-US" altLang="ko-KR" b="1" dirty="0"/>
              <a:t>10~15</a:t>
            </a:r>
            <a:r>
              <a:rPr lang="ko-KR" altLang="en-US" b="1" dirty="0"/>
              <a:t>분</a:t>
            </a:r>
            <a:r>
              <a:rPr lang="en-US" altLang="ko-KR" b="1" dirty="0"/>
              <a:t>)</a:t>
            </a:r>
          </a:p>
        </p:txBody>
      </p:sp>
      <p:graphicFrame>
        <p:nvGraphicFramePr>
          <p:cNvPr id="4" name="표 10">
            <a:extLst>
              <a:ext uri="{FF2B5EF4-FFF2-40B4-BE49-F238E27FC236}">
                <a16:creationId xmlns:a16="http://schemas.microsoft.com/office/drawing/2014/main" id="{214A32E7-B820-1A8E-A37C-591E9AC228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3769131"/>
              </p:ext>
            </p:extLst>
          </p:nvPr>
        </p:nvGraphicFramePr>
        <p:xfrm>
          <a:off x="272555" y="5511627"/>
          <a:ext cx="4320000" cy="130174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160000">
                  <a:extLst>
                    <a:ext uri="{9D8B030D-6E8A-4147-A177-3AD203B41FA5}">
                      <a16:colId xmlns:a16="http://schemas.microsoft.com/office/drawing/2014/main" val="3898612107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498464568"/>
                    </a:ext>
                  </a:extLst>
                </a:gridCol>
              </a:tblGrid>
              <a:tr h="3701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26</a:t>
                      </a:r>
                      <a:r>
                        <a:rPr lang="ko-KR" altLang="en-US" dirty="0"/>
                        <a:t>일 </a:t>
                      </a:r>
                      <a:r>
                        <a:rPr lang="en-US" altLang="ko-KR" dirty="0"/>
                        <a:t>(9</a:t>
                      </a:r>
                      <a:r>
                        <a:rPr lang="ko-KR" altLang="en-US" dirty="0"/>
                        <a:t>주차</a:t>
                      </a:r>
                      <a:r>
                        <a:rPr lang="en-US" altLang="ko-KR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일 </a:t>
                      </a:r>
                      <a:r>
                        <a:rPr lang="en-US" altLang="ko-KR" dirty="0"/>
                        <a:t>(10</a:t>
                      </a:r>
                      <a:r>
                        <a:rPr lang="ko-KR" altLang="en-US" dirty="0"/>
                        <a:t>주차</a:t>
                      </a:r>
                      <a:r>
                        <a:rPr lang="en-US" altLang="ko-KR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1116065"/>
                  </a:ext>
                </a:extLst>
              </a:tr>
              <a:tr h="9316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b="1" dirty="0">
                          <a:solidFill>
                            <a:srgbClr val="FF0000"/>
                          </a:solidFill>
                        </a:rPr>
                        <a:t>휴강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조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6740237"/>
                  </a:ext>
                </a:extLst>
              </a:tr>
            </a:tbl>
          </a:graphicData>
        </a:graphic>
      </p:graphicFrame>
      <p:sp>
        <p:nvSpPr>
          <p:cNvPr id="8" name="제목 4">
            <a:extLst>
              <a:ext uri="{FF2B5EF4-FFF2-40B4-BE49-F238E27FC236}">
                <a16:creationId xmlns:a16="http://schemas.microsoft.com/office/drawing/2014/main" id="{1ED042B9-4EA1-01EE-6481-93C9FA969137}"/>
              </a:ext>
            </a:extLst>
          </p:cNvPr>
          <p:cNvSpPr txBox="1">
            <a:spLocks/>
          </p:cNvSpPr>
          <p:nvPr/>
        </p:nvSpPr>
        <p:spPr>
          <a:xfrm>
            <a:off x="272555" y="2063850"/>
            <a:ext cx="7755829" cy="3311163"/>
          </a:xfrm>
          <a:prstGeom prst="rect">
            <a:avLst/>
          </a:prstGeom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  <a:sp3d>
              <a:bevelT w="1270" h="1270"/>
              <a:bevelB w="1270" h="1270"/>
              <a:contourClr>
                <a:schemeClr val="bg1"/>
              </a:contourClr>
            </a:sp3d>
          </a:bodyPr>
          <a:lstStyle>
            <a:defPPr>
              <a:defRPr lang="ko-KR"/>
            </a:defPPr>
            <a:lvl1pPr marL="285750" indent="-285750" defTabSz="957943" latinLnBrk="0">
              <a:spcBef>
                <a:spcPts val="1500"/>
              </a:spcBef>
              <a:buFont typeface="Arial" panose="020B0604020202020204" pitchFamily="34" charset="0"/>
              <a:buChar char="•"/>
              <a:defRPr sz="2000">
                <a:latin typeface="Rix정고딕 M" panose="02020603020101020101" pitchFamily="18" charset="-127"/>
                <a:ea typeface="Rix정고딕 M" panose="02020603020101020101" pitchFamily="18" charset="-127"/>
              </a:defRPr>
            </a:lvl1pPr>
            <a:lvl2pPr marL="714375" lvl="1" indent="-342900" defTabSz="957943" latinLnBrk="0">
              <a:spcBef>
                <a:spcPts val="500"/>
              </a:spcBef>
              <a:buFont typeface="Wingdings" panose="05000000000000000000" pitchFamily="2" charset="2"/>
              <a:buChar char="ü"/>
              <a:defRPr sz="1600">
                <a:latin typeface="Rix정고딕 M" panose="02020603020101020101" pitchFamily="18" charset="-127"/>
                <a:ea typeface="Rix정고딕 M" panose="02020603020101020101" pitchFamily="18" charset="-127"/>
              </a:defRPr>
            </a:lvl2pPr>
          </a:lstStyle>
          <a:p>
            <a:pPr>
              <a:buFontTx/>
              <a:buChar char="-"/>
            </a:pP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조</a:t>
            </a: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>
              <a:buFontTx/>
              <a:buChar char="-"/>
            </a:pP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Timer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관하여 자세하게</a:t>
            </a:r>
            <a:endParaRPr lang="en-US" altLang="ko-KR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>
              <a:buFontTx/>
              <a:buChar char="-"/>
            </a:pP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STM32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Timer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종류 및 각각의 기능</a:t>
            </a:r>
          </a:p>
          <a:p>
            <a:pPr lvl="1">
              <a:buFontTx/>
              <a:buChar char="-"/>
            </a:pP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STM32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Timer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회로 및 동작 방법</a:t>
            </a:r>
          </a:p>
          <a:p>
            <a:pPr lvl="1">
              <a:buFontTx/>
              <a:buChar char="-"/>
            </a:pP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TIM2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설정한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interrupt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 언제 발생하는지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buFontTx/>
              <a:buChar char="-"/>
            </a:pP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조</a:t>
            </a: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>
              <a:buFontTx/>
              <a:buChar char="-"/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분주 계산 방법에 관하여</a:t>
            </a:r>
          </a:p>
          <a:p>
            <a:pPr lvl="1">
              <a:buFontTx/>
              <a:buChar char="-"/>
            </a:pP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PWM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관하여 자세하게</a:t>
            </a:r>
            <a:endParaRPr lang="en-US" altLang="ko-KR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>
              <a:buFontTx/>
              <a:buChar char="-"/>
            </a:pP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STM32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PWM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동작 방법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및 기능</a:t>
            </a:r>
          </a:p>
          <a:p>
            <a:pPr>
              <a:buFontTx/>
              <a:buChar char="-"/>
            </a:pP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 23 ~ 25 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참고</a:t>
            </a: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48195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내용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20</a:t>
            </a:fld>
            <a:endParaRPr lang="ko-KR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7A4282-46BA-4D42-A4E8-E79C2EBA96CD}"/>
              </a:ext>
            </a:extLst>
          </p:cNvPr>
          <p:cNvSpPr/>
          <p:nvPr/>
        </p:nvSpPr>
        <p:spPr>
          <a:xfrm>
            <a:off x="8532440" y="1702215"/>
            <a:ext cx="360040" cy="14401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6C00C00F-75FD-4346-9D67-870E99304E7F}"/>
              </a:ext>
            </a:extLst>
          </p:cNvPr>
          <p:cNvSpPr txBox="1">
            <a:spLocks/>
          </p:cNvSpPr>
          <p:nvPr/>
        </p:nvSpPr>
        <p:spPr>
          <a:xfrm>
            <a:off x="251520" y="1196752"/>
            <a:ext cx="8640960" cy="496855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1" dirty="0"/>
              <a:t>LCD </a:t>
            </a:r>
            <a:r>
              <a:rPr lang="ko-KR" altLang="en-US" sz="1800" b="1" dirty="0"/>
              <a:t>라이브러리 코드 완성</a:t>
            </a:r>
            <a:endParaRPr lang="en-US" altLang="ko-KR" sz="1800" b="1" dirty="0"/>
          </a:p>
          <a:p>
            <a:pPr marL="0" indent="0">
              <a:buNone/>
            </a:pPr>
            <a:endParaRPr lang="en-US" altLang="ko-KR" sz="1800" b="1" dirty="0"/>
          </a:p>
          <a:p>
            <a:r>
              <a:rPr lang="en-US" altLang="ko-KR" sz="1800" dirty="0"/>
              <a:t>LCD </a:t>
            </a:r>
            <a:r>
              <a:rPr lang="ko-KR" altLang="en-US" sz="1800" dirty="0"/>
              <a:t>라이브러리의 </a:t>
            </a:r>
            <a:r>
              <a:rPr lang="en-US" altLang="ko-KR" sz="1800" dirty="0"/>
              <a:t>Write </a:t>
            </a:r>
            <a:r>
              <a:rPr lang="ko-KR" altLang="en-US" sz="1800" dirty="0"/>
              <a:t>관련 코드</a:t>
            </a:r>
            <a:endParaRPr lang="en-US" altLang="ko-KR" sz="1800" dirty="0"/>
          </a:p>
          <a:p>
            <a:pPr lvl="1"/>
            <a:r>
              <a:rPr lang="ko-KR" altLang="en-US" sz="1600" dirty="0"/>
              <a:t>데이터시트의 </a:t>
            </a:r>
            <a:r>
              <a:rPr lang="en-US" altLang="ko-KR" sz="1600" dirty="0"/>
              <a:t>Timing Diagram </a:t>
            </a:r>
            <a:r>
              <a:rPr lang="ko-KR" altLang="en-US" sz="1600" dirty="0"/>
              <a:t>참고하여 라이브러리 </a:t>
            </a:r>
            <a:r>
              <a:rPr lang="en-US" altLang="ko-KR" sz="1600" dirty="0"/>
              <a:t>(</a:t>
            </a:r>
            <a:r>
              <a:rPr lang="en-US" altLang="ko-KR" sz="1600" dirty="0" err="1"/>
              <a:t>lcd.c</a:t>
            </a:r>
            <a:r>
              <a:rPr lang="en-US" altLang="ko-KR" sz="1600" dirty="0"/>
              <a:t>)</a:t>
            </a:r>
            <a:r>
              <a:rPr lang="ko-KR" altLang="en-US" sz="1600" dirty="0"/>
              <a:t> </a:t>
            </a:r>
            <a:r>
              <a:rPr lang="en-US" altLang="ko-KR" sz="1600" dirty="0"/>
              <a:t>TODO </a:t>
            </a:r>
            <a:r>
              <a:rPr lang="ko-KR" altLang="en-US" sz="1600" dirty="0"/>
              <a:t>부분 완성</a:t>
            </a:r>
            <a:endParaRPr lang="en-US" altLang="ko-KR" sz="1600" dirty="0"/>
          </a:p>
          <a:p>
            <a:pPr lvl="1"/>
            <a:endParaRPr lang="en-US" altLang="ko-KR" sz="16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pPr marL="0" indent="0">
              <a:buFont typeface="Arial" pitchFamily="34" charset="0"/>
              <a:buNone/>
            </a:pPr>
            <a:endParaRPr lang="en-US" altLang="ko-KR" sz="1800" dirty="0"/>
          </a:p>
          <a:p>
            <a:pPr marL="0" indent="0">
              <a:buFont typeface="Arial" pitchFamily="34" charset="0"/>
              <a:buNone/>
            </a:pPr>
            <a:endParaRPr lang="en-US" altLang="ko-KR" sz="1800" dirty="0"/>
          </a:p>
          <a:p>
            <a:pPr marL="0" indent="0">
              <a:buFont typeface="Arial" pitchFamily="34" charset="0"/>
              <a:buNone/>
            </a:pPr>
            <a:endParaRPr lang="en-US" altLang="ko-KR" sz="18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E2268BF-92EF-45C4-B488-8401DE27C2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840" y="2780928"/>
            <a:ext cx="3143689" cy="198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1011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내용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21</a:t>
            </a:fld>
            <a:endParaRPr lang="ko-KR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7A4282-46BA-4D42-A4E8-E79C2EBA96CD}"/>
              </a:ext>
            </a:extLst>
          </p:cNvPr>
          <p:cNvSpPr/>
          <p:nvPr/>
        </p:nvSpPr>
        <p:spPr>
          <a:xfrm>
            <a:off x="8532440" y="1702215"/>
            <a:ext cx="360040" cy="14401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02B9CDF8-0F95-43B3-836B-831F857B326B}"/>
              </a:ext>
            </a:extLst>
          </p:cNvPr>
          <p:cNvSpPr txBox="1">
            <a:spLocks/>
          </p:cNvSpPr>
          <p:nvPr/>
        </p:nvSpPr>
        <p:spPr>
          <a:xfrm>
            <a:off x="5274175" y="835831"/>
            <a:ext cx="3631385" cy="5393076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ko-KR" sz="1500" b="1" dirty="0"/>
              <a:t>// main </a:t>
            </a:r>
            <a:r>
              <a:rPr lang="ko-KR" altLang="en-US" sz="1500" b="1" dirty="0"/>
              <a:t>참고 코드</a:t>
            </a:r>
            <a:endParaRPr lang="en-US" altLang="ko-KR" sz="1500" b="1" dirty="0"/>
          </a:p>
          <a:p>
            <a:pPr marL="0" indent="0">
              <a:buFont typeface="Arial" pitchFamily="34" charset="0"/>
              <a:buNone/>
            </a:pPr>
            <a:endParaRPr lang="ko-KR" altLang="en-US" sz="900" dirty="0"/>
          </a:p>
          <a:p>
            <a:pPr marL="0" indent="0">
              <a:buFont typeface="Arial" pitchFamily="34" charset="0"/>
              <a:buNone/>
            </a:pPr>
            <a:r>
              <a:rPr lang="en-US" altLang="ko-KR" sz="900" b="1" dirty="0"/>
              <a:t>#include "stm32f10x.h"</a:t>
            </a:r>
          </a:p>
          <a:p>
            <a:pPr marL="0" indent="0">
              <a:buFont typeface="Arial" pitchFamily="34" charset="0"/>
              <a:buNone/>
            </a:pPr>
            <a:r>
              <a:rPr lang="en-US" altLang="ko-KR" sz="900" b="1" dirty="0"/>
              <a:t>#include "core_cm3.h"</a:t>
            </a:r>
          </a:p>
          <a:p>
            <a:pPr marL="0" indent="0">
              <a:buFont typeface="Arial" pitchFamily="34" charset="0"/>
              <a:buNone/>
            </a:pPr>
            <a:r>
              <a:rPr lang="en-US" altLang="ko-KR" sz="900" b="1" dirty="0"/>
              <a:t>#include "</a:t>
            </a:r>
            <a:r>
              <a:rPr lang="en-US" altLang="ko-KR" sz="900" b="1" dirty="0" err="1"/>
              <a:t>misc.h</a:t>
            </a:r>
            <a:r>
              <a:rPr lang="en-US" altLang="ko-KR" sz="900" b="1" dirty="0"/>
              <a:t>"</a:t>
            </a:r>
          </a:p>
          <a:p>
            <a:pPr marL="0" indent="0">
              <a:buFont typeface="Arial" pitchFamily="34" charset="0"/>
              <a:buNone/>
            </a:pPr>
            <a:r>
              <a:rPr lang="en-US" altLang="ko-KR" sz="900" b="1" dirty="0"/>
              <a:t>#include "stm32f10x_gpio.h"</a:t>
            </a:r>
          </a:p>
          <a:p>
            <a:pPr marL="0" indent="0">
              <a:buFont typeface="Arial" pitchFamily="34" charset="0"/>
              <a:buNone/>
            </a:pPr>
            <a:r>
              <a:rPr lang="en-US" altLang="ko-KR" sz="900" b="1" dirty="0"/>
              <a:t>#include "stm32f10x_rcc.h"</a:t>
            </a:r>
          </a:p>
          <a:p>
            <a:pPr marL="0" indent="0">
              <a:buFont typeface="Arial" pitchFamily="34" charset="0"/>
              <a:buNone/>
            </a:pPr>
            <a:r>
              <a:rPr lang="en-US" altLang="ko-KR" sz="900" b="1" dirty="0"/>
              <a:t>#include "stm32f10x_usart.h"</a:t>
            </a:r>
          </a:p>
          <a:p>
            <a:pPr marL="0" indent="0">
              <a:buFont typeface="Arial" pitchFamily="34" charset="0"/>
              <a:buNone/>
            </a:pPr>
            <a:r>
              <a:rPr lang="en-US" altLang="ko-KR" sz="900" b="1" dirty="0"/>
              <a:t>#include "stm32f10x_adc.h"</a:t>
            </a:r>
          </a:p>
          <a:p>
            <a:pPr marL="0" indent="0">
              <a:buFont typeface="Arial" pitchFamily="34" charset="0"/>
              <a:buNone/>
            </a:pPr>
            <a:r>
              <a:rPr lang="en-US" altLang="ko-KR" sz="900" b="1" dirty="0"/>
              <a:t>#include "</a:t>
            </a:r>
            <a:r>
              <a:rPr lang="en-US" altLang="ko-KR" sz="900" b="1" dirty="0" err="1"/>
              <a:t>lcd.h</a:t>
            </a:r>
            <a:r>
              <a:rPr lang="en-US" altLang="ko-KR" sz="900" b="1" dirty="0"/>
              <a:t>"</a:t>
            </a:r>
          </a:p>
          <a:p>
            <a:pPr marL="0" indent="0">
              <a:buFont typeface="Arial" pitchFamily="34" charset="0"/>
              <a:buNone/>
            </a:pPr>
            <a:r>
              <a:rPr lang="en-US" altLang="ko-KR" sz="900" b="1" dirty="0"/>
              <a:t>#include "</a:t>
            </a:r>
            <a:r>
              <a:rPr lang="en-US" altLang="ko-KR" sz="900" b="1" dirty="0" err="1"/>
              <a:t>touch.h</a:t>
            </a:r>
            <a:r>
              <a:rPr lang="en-US" altLang="ko-KR" sz="900" b="1" dirty="0"/>
              <a:t>"</a:t>
            </a:r>
          </a:p>
          <a:p>
            <a:pPr marL="0" indent="0">
              <a:buFont typeface="Arial" pitchFamily="34" charset="0"/>
              <a:buNone/>
            </a:pPr>
            <a:endParaRPr lang="ko-KR" altLang="en-US" sz="900" dirty="0"/>
          </a:p>
          <a:p>
            <a:pPr marL="0" indent="0">
              <a:buFont typeface="Arial" pitchFamily="34" charset="0"/>
              <a:buNone/>
            </a:pPr>
            <a:r>
              <a:rPr lang="en-US" altLang="ko-KR" sz="900" b="1" dirty="0"/>
              <a:t>int color[12] = {WHITE,CYAN,BLUE,RED,MAGENTA,LGRAY,GREEN,YELLOW,BROWN,BRRED,GRAY};</a:t>
            </a:r>
          </a:p>
          <a:p>
            <a:pPr marL="0" indent="0">
              <a:buFont typeface="Arial" pitchFamily="34" charset="0"/>
              <a:buNone/>
            </a:pPr>
            <a:endParaRPr lang="ko-KR" altLang="en-US" sz="900" dirty="0"/>
          </a:p>
          <a:p>
            <a:pPr marL="0" indent="0">
              <a:buFont typeface="Arial" pitchFamily="34" charset="0"/>
              <a:buNone/>
            </a:pPr>
            <a:r>
              <a:rPr lang="en-US" altLang="ko-KR" sz="900" b="1" dirty="0"/>
              <a:t>int main() {</a:t>
            </a:r>
          </a:p>
          <a:p>
            <a:pPr marL="0" indent="0">
              <a:buFont typeface="Arial" pitchFamily="34" charset="0"/>
              <a:buNone/>
            </a:pPr>
            <a:endParaRPr lang="en-US" altLang="ko-KR" sz="900" b="1" dirty="0"/>
          </a:p>
          <a:p>
            <a:pPr marL="0" indent="0">
              <a:buFont typeface="Arial" pitchFamily="34" charset="0"/>
              <a:buNone/>
            </a:pPr>
            <a:r>
              <a:rPr lang="en-US" altLang="ko-KR" sz="900" b="1" dirty="0"/>
              <a:t>// </a:t>
            </a:r>
            <a:r>
              <a:rPr lang="en-US" altLang="ko-KR" sz="900" b="1" dirty="0">
                <a:solidFill>
                  <a:srgbClr val="FF0000"/>
                </a:solidFill>
              </a:rPr>
              <a:t>LCD </a:t>
            </a:r>
            <a:r>
              <a:rPr lang="ko-KR" altLang="en-US" sz="900" b="1" dirty="0">
                <a:solidFill>
                  <a:srgbClr val="FF0000"/>
                </a:solidFill>
              </a:rPr>
              <a:t>관련 설정은 </a:t>
            </a:r>
            <a:r>
              <a:rPr lang="en-US" altLang="ko-KR" sz="900" b="1" dirty="0" err="1">
                <a:solidFill>
                  <a:srgbClr val="FF0000"/>
                </a:solidFill>
              </a:rPr>
              <a:t>LCD_Init</a:t>
            </a:r>
            <a:r>
              <a:rPr lang="ko-KR" altLang="en-US" sz="900" b="1" dirty="0">
                <a:solidFill>
                  <a:srgbClr val="FF0000"/>
                </a:solidFill>
              </a:rPr>
              <a:t>에 구현되어 있으므로 여기서 할 필요 없음</a:t>
            </a:r>
            <a:endParaRPr lang="en-US" altLang="ko-KR" sz="900" b="1" dirty="0">
              <a:solidFill>
                <a:srgbClr val="FF0000"/>
              </a:solidFill>
            </a:endParaRPr>
          </a:p>
          <a:p>
            <a:pPr marL="0" indent="0">
              <a:buFont typeface="Arial" pitchFamily="34" charset="0"/>
              <a:buNone/>
            </a:pPr>
            <a:r>
              <a:rPr lang="en-US" altLang="ko-KR" sz="900" dirty="0" err="1"/>
              <a:t>SystemInit</a:t>
            </a:r>
            <a:r>
              <a:rPr lang="en-US" altLang="ko-KR" sz="900" dirty="0"/>
              <a:t>();</a:t>
            </a:r>
          </a:p>
          <a:p>
            <a:pPr marL="0" indent="0">
              <a:buFont typeface="Arial" pitchFamily="34" charset="0"/>
              <a:buNone/>
            </a:pPr>
            <a:r>
              <a:rPr lang="en-US" altLang="ko-KR" sz="900" dirty="0" err="1"/>
              <a:t>RCC_Configure</a:t>
            </a:r>
            <a:r>
              <a:rPr lang="en-US" altLang="ko-KR" sz="900" dirty="0"/>
              <a:t>();</a:t>
            </a:r>
          </a:p>
          <a:p>
            <a:pPr marL="0" indent="0">
              <a:buFont typeface="Arial" pitchFamily="34" charset="0"/>
              <a:buNone/>
            </a:pPr>
            <a:r>
              <a:rPr lang="en-US" altLang="ko-KR" sz="900" dirty="0" err="1"/>
              <a:t>GPIO_Configure</a:t>
            </a:r>
            <a:r>
              <a:rPr lang="en-US" altLang="ko-KR" sz="900" dirty="0"/>
              <a:t>();</a:t>
            </a:r>
          </a:p>
          <a:p>
            <a:pPr marL="0" indent="0">
              <a:buFont typeface="Arial" pitchFamily="34" charset="0"/>
              <a:buNone/>
            </a:pPr>
            <a:r>
              <a:rPr lang="en-US" altLang="ko-KR" sz="900" dirty="0" err="1"/>
              <a:t>ADC_Configure</a:t>
            </a:r>
            <a:r>
              <a:rPr lang="en-US" altLang="ko-KR" sz="900" dirty="0"/>
              <a:t>();</a:t>
            </a:r>
          </a:p>
          <a:p>
            <a:pPr marL="0" indent="0">
              <a:buFont typeface="Arial" pitchFamily="34" charset="0"/>
              <a:buNone/>
            </a:pPr>
            <a:r>
              <a:rPr lang="en-US" altLang="ko-KR" sz="900" dirty="0" err="1"/>
              <a:t>NVIC_Configure</a:t>
            </a:r>
            <a:r>
              <a:rPr lang="en-US" altLang="ko-KR" sz="900" dirty="0"/>
              <a:t>();</a:t>
            </a:r>
          </a:p>
          <a:p>
            <a:pPr marL="0" indent="0">
              <a:buFont typeface="Arial" pitchFamily="34" charset="0"/>
              <a:buNone/>
            </a:pPr>
            <a:r>
              <a:rPr lang="en-US" altLang="ko-KR" sz="900" b="1" dirty="0"/>
              <a:t>// ------------------------------------</a:t>
            </a:r>
          </a:p>
          <a:p>
            <a:pPr marL="0" indent="0">
              <a:buFont typeface="Arial" pitchFamily="34" charset="0"/>
              <a:buNone/>
            </a:pPr>
            <a:endParaRPr lang="ko-KR" altLang="en-US" sz="900" dirty="0"/>
          </a:p>
          <a:p>
            <a:pPr marL="0" indent="0">
              <a:buFont typeface="Arial" pitchFamily="34" charset="0"/>
              <a:buNone/>
            </a:pPr>
            <a:r>
              <a:rPr lang="en-US" altLang="ko-KR" sz="900" dirty="0" err="1"/>
              <a:t>LCD_Init</a:t>
            </a:r>
            <a:r>
              <a:rPr lang="en-US" altLang="ko-KR" sz="900" dirty="0"/>
              <a:t>();</a:t>
            </a:r>
          </a:p>
          <a:p>
            <a:pPr marL="0" indent="0">
              <a:buFont typeface="Arial" pitchFamily="34" charset="0"/>
              <a:buNone/>
            </a:pPr>
            <a:r>
              <a:rPr lang="en-US" altLang="ko-KR" sz="900" dirty="0" err="1"/>
              <a:t>Touch_Configuration</a:t>
            </a:r>
            <a:r>
              <a:rPr lang="en-US" altLang="ko-KR" sz="900" dirty="0"/>
              <a:t>();</a:t>
            </a:r>
          </a:p>
          <a:p>
            <a:pPr marL="0" indent="0">
              <a:buFont typeface="Arial" pitchFamily="34" charset="0"/>
              <a:buNone/>
            </a:pPr>
            <a:r>
              <a:rPr lang="en-US" altLang="ko-KR" sz="900" dirty="0" err="1"/>
              <a:t>Touch_Adjust</a:t>
            </a:r>
            <a:r>
              <a:rPr lang="en-US" altLang="ko-KR" sz="900" dirty="0"/>
              <a:t>();</a:t>
            </a:r>
          </a:p>
          <a:p>
            <a:pPr marL="0" indent="0">
              <a:buFont typeface="Arial" pitchFamily="34" charset="0"/>
              <a:buNone/>
            </a:pPr>
            <a:r>
              <a:rPr lang="en-US" altLang="ko-KR" sz="900" dirty="0" err="1"/>
              <a:t>LCD_Clear</a:t>
            </a:r>
            <a:r>
              <a:rPr lang="en-US" altLang="ko-KR" sz="900" dirty="0"/>
              <a:t>(WHITE);</a:t>
            </a:r>
          </a:p>
          <a:p>
            <a:pPr marL="0" indent="0">
              <a:buFont typeface="Arial" pitchFamily="34" charset="0"/>
              <a:buNone/>
            </a:pPr>
            <a:endParaRPr lang="ko-KR" altLang="en-US" sz="900" dirty="0"/>
          </a:p>
          <a:p>
            <a:pPr marL="0" indent="0">
              <a:buFont typeface="Arial" pitchFamily="34" charset="0"/>
              <a:buNone/>
            </a:pPr>
            <a:r>
              <a:rPr lang="en-US" altLang="ko-KR" sz="900" b="1" dirty="0"/>
              <a:t>while(1){</a:t>
            </a:r>
          </a:p>
          <a:p>
            <a:pPr marL="0" indent="0">
              <a:buFont typeface="Arial" pitchFamily="34" charset="0"/>
              <a:buNone/>
            </a:pPr>
            <a:r>
              <a:rPr lang="en-US" altLang="ko-KR" sz="900" dirty="0"/>
              <a:t>// </a:t>
            </a:r>
            <a:r>
              <a:rPr lang="en-US" altLang="ko-KR" sz="1000" b="1" u="sng" dirty="0"/>
              <a:t>TODO : LCD </a:t>
            </a:r>
            <a:r>
              <a:rPr lang="ko-KR" altLang="en-US" sz="1000" b="1" u="sng" dirty="0"/>
              <a:t>값 출력 및 터치 좌표 읽기</a:t>
            </a:r>
            <a:endParaRPr lang="ko-KR" altLang="en-US" sz="900" dirty="0"/>
          </a:p>
          <a:p>
            <a:pPr marL="0" indent="0">
              <a:buFont typeface="Arial" pitchFamily="34" charset="0"/>
              <a:buNone/>
            </a:pPr>
            <a:r>
              <a:rPr lang="en-US" altLang="ko-KR" sz="900" dirty="0"/>
              <a:t>}</a:t>
            </a:r>
          </a:p>
          <a:p>
            <a:pPr marL="0" indent="0">
              <a:buFont typeface="Arial" pitchFamily="34" charset="0"/>
              <a:buNone/>
            </a:pPr>
            <a:r>
              <a:rPr lang="en-US" altLang="ko-KR" sz="900" dirty="0"/>
              <a:t>}</a:t>
            </a:r>
            <a:endParaRPr lang="ko-KR" altLang="en-US" sz="900" dirty="0"/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B35C3092-77E2-4B56-8F01-18ABA057934D}"/>
              </a:ext>
            </a:extLst>
          </p:cNvPr>
          <p:cNvSpPr txBox="1">
            <a:spLocks/>
          </p:cNvSpPr>
          <p:nvPr/>
        </p:nvSpPr>
        <p:spPr>
          <a:xfrm>
            <a:off x="323528" y="908721"/>
            <a:ext cx="4888642" cy="525658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600" b="1" dirty="0"/>
              <a:t>// ADC </a:t>
            </a:r>
            <a:r>
              <a:rPr lang="ko-KR" altLang="en-US" sz="1600" b="1" dirty="0"/>
              <a:t>구조체 관련 코드</a:t>
            </a:r>
            <a:endParaRPr lang="en-US" altLang="ko-KR" sz="1600" b="1" dirty="0"/>
          </a:p>
          <a:p>
            <a:pPr marL="0" indent="0">
              <a:buNone/>
            </a:pPr>
            <a:r>
              <a:rPr lang="en-US" altLang="ko-KR" sz="1600" b="1" dirty="0"/>
              <a:t>// ADC</a:t>
            </a:r>
            <a:r>
              <a:rPr lang="ko-KR" altLang="en-US" sz="1600" b="1" dirty="0"/>
              <a:t> 값 읽기는 인터럽트 이용</a:t>
            </a:r>
            <a:endParaRPr lang="en-US" altLang="ko-KR" sz="1600" b="1" dirty="0"/>
          </a:p>
          <a:p>
            <a:pPr marL="0" indent="0">
              <a:buNone/>
            </a:pPr>
            <a:r>
              <a:rPr lang="en-US" altLang="ko-KR" sz="1050" dirty="0"/>
              <a:t>uint16_t value -&gt; </a:t>
            </a:r>
            <a:r>
              <a:rPr lang="ko-KR" altLang="en-US" sz="1050" dirty="0" err="1"/>
              <a:t>센서값</a:t>
            </a:r>
            <a:r>
              <a:rPr lang="ko-KR" altLang="en-US" sz="1050" dirty="0"/>
              <a:t> 전역 변수 설정</a:t>
            </a:r>
            <a:endParaRPr lang="en-US" altLang="ko-KR" sz="1050" dirty="0"/>
          </a:p>
          <a:p>
            <a:pPr marL="0" indent="0">
              <a:buNone/>
            </a:pPr>
            <a:r>
              <a:rPr lang="en-US" altLang="ko-KR" sz="1050" dirty="0"/>
              <a:t>ADC1</a:t>
            </a:r>
            <a:r>
              <a:rPr lang="ko-KR" altLang="en-US" sz="1050" dirty="0"/>
              <a:t>사용</a:t>
            </a:r>
            <a:endParaRPr lang="en-US" altLang="ko-KR" sz="1050" dirty="0"/>
          </a:p>
          <a:p>
            <a:pPr marL="0" indent="0">
              <a:buNone/>
            </a:pPr>
            <a:r>
              <a:rPr lang="en-US" altLang="ko-KR" sz="1050" b="1" dirty="0"/>
              <a:t>// ADC </a:t>
            </a:r>
            <a:r>
              <a:rPr lang="ko-KR" altLang="en-US" sz="1050" b="1" dirty="0"/>
              <a:t>설정 함수 안에서 사용될 함수 </a:t>
            </a:r>
            <a:r>
              <a:rPr lang="en-US" altLang="ko-KR" sz="1050" b="1" dirty="0"/>
              <a:t>(</a:t>
            </a:r>
            <a:r>
              <a:rPr lang="ko-KR" altLang="en-US" sz="1050" b="1" dirty="0"/>
              <a:t>레퍼런스 참조</a:t>
            </a:r>
            <a:r>
              <a:rPr lang="en-US" altLang="ko-KR" sz="1050" b="1" dirty="0"/>
              <a:t>)</a:t>
            </a:r>
          </a:p>
          <a:p>
            <a:pPr marL="0" indent="0">
              <a:buNone/>
            </a:pPr>
            <a:r>
              <a:rPr lang="en-US" altLang="ko-KR" sz="1050" dirty="0" err="1"/>
              <a:t>ADC_Init</a:t>
            </a:r>
            <a:endParaRPr lang="en-US" altLang="ko-KR" sz="1050" dirty="0"/>
          </a:p>
          <a:p>
            <a:pPr marL="0" indent="0">
              <a:buNone/>
            </a:pPr>
            <a:r>
              <a:rPr lang="en-US" altLang="ko-KR" sz="1050" dirty="0" err="1"/>
              <a:t>ADC_RegularChannelConfig</a:t>
            </a:r>
            <a:endParaRPr lang="en-US" altLang="ko-KR" sz="1050" dirty="0"/>
          </a:p>
          <a:p>
            <a:pPr marL="0" indent="0">
              <a:buNone/>
            </a:pPr>
            <a:r>
              <a:rPr lang="en-US" altLang="ko-KR" sz="1050" dirty="0" err="1"/>
              <a:t>ADC_ITConfig</a:t>
            </a:r>
            <a:endParaRPr lang="en-US" altLang="ko-KR" sz="1050" dirty="0"/>
          </a:p>
          <a:p>
            <a:pPr marL="0" indent="0">
              <a:buNone/>
            </a:pPr>
            <a:r>
              <a:rPr lang="en-US" altLang="ko-KR" sz="1050" dirty="0" err="1"/>
              <a:t>ADC_Cmd</a:t>
            </a:r>
            <a:endParaRPr lang="en-US" altLang="ko-KR" sz="1050" dirty="0"/>
          </a:p>
          <a:p>
            <a:pPr marL="0" indent="0">
              <a:buNone/>
            </a:pPr>
            <a:r>
              <a:rPr lang="en-US" altLang="ko-KR" sz="1050" dirty="0" err="1"/>
              <a:t>ADC_ResetCalibration</a:t>
            </a:r>
            <a:endParaRPr lang="en-US" altLang="ko-KR" sz="1050" dirty="0"/>
          </a:p>
          <a:p>
            <a:pPr marL="0" indent="0">
              <a:buNone/>
            </a:pPr>
            <a:r>
              <a:rPr lang="en-US" altLang="ko-KR" sz="1050" dirty="0"/>
              <a:t>While(</a:t>
            </a:r>
            <a:r>
              <a:rPr lang="en-US" altLang="ko-KR" sz="1050" dirty="0" err="1"/>
              <a:t>ADC_GetResetCalibrationStatus</a:t>
            </a:r>
            <a:r>
              <a:rPr lang="en-US" altLang="ko-KR" sz="1050" dirty="0"/>
              <a:t>)-&gt;while </a:t>
            </a:r>
            <a:r>
              <a:rPr lang="ko-KR" altLang="en-US" sz="1050" dirty="0"/>
              <a:t>사용하여 체크</a:t>
            </a:r>
            <a:endParaRPr lang="en-US" altLang="ko-KR" sz="1050" dirty="0"/>
          </a:p>
          <a:p>
            <a:pPr marL="0" indent="0">
              <a:buNone/>
            </a:pPr>
            <a:r>
              <a:rPr lang="en-US" altLang="ko-KR" sz="1050" dirty="0" err="1"/>
              <a:t>ADC_StartCalibration</a:t>
            </a:r>
            <a:endParaRPr lang="en-US" altLang="ko-KR" sz="1050" dirty="0"/>
          </a:p>
          <a:p>
            <a:pPr marL="0" indent="0">
              <a:buNone/>
            </a:pPr>
            <a:r>
              <a:rPr lang="en-US" altLang="ko-KR" sz="1050" dirty="0"/>
              <a:t>While(</a:t>
            </a:r>
            <a:r>
              <a:rPr lang="en-US" altLang="ko-KR" sz="1050" dirty="0" err="1"/>
              <a:t>ADC_GetCalibrationStatus</a:t>
            </a:r>
            <a:r>
              <a:rPr lang="en-US" altLang="ko-KR" sz="1050" dirty="0"/>
              <a:t>) -&gt;while </a:t>
            </a:r>
            <a:r>
              <a:rPr lang="ko-KR" altLang="en-US" sz="1050" dirty="0"/>
              <a:t>사용하여 체크</a:t>
            </a:r>
            <a:endParaRPr lang="en-US" altLang="ko-KR" sz="1050" dirty="0"/>
          </a:p>
          <a:p>
            <a:pPr marL="0" indent="0">
              <a:buNone/>
            </a:pPr>
            <a:r>
              <a:rPr lang="en-US" altLang="ko-KR" sz="1050" dirty="0" err="1"/>
              <a:t>ADC_SoftwareStartConvCmd</a:t>
            </a:r>
            <a:endParaRPr lang="en-US" altLang="ko-KR" sz="1050" dirty="0"/>
          </a:p>
          <a:p>
            <a:pPr marL="0" indent="0">
              <a:buNone/>
            </a:pPr>
            <a:r>
              <a:rPr lang="en-US" altLang="ko-KR" sz="1050" dirty="0"/>
              <a:t>-----------</a:t>
            </a:r>
          </a:p>
          <a:p>
            <a:pPr marL="0" indent="0">
              <a:buNone/>
            </a:pPr>
            <a:r>
              <a:rPr lang="en-US" altLang="ko-KR" sz="1050" b="1" dirty="0"/>
              <a:t>// handler </a:t>
            </a:r>
            <a:r>
              <a:rPr lang="ko-KR" altLang="en-US" sz="1050" b="1" dirty="0" err="1"/>
              <a:t>콜백</a:t>
            </a:r>
            <a:r>
              <a:rPr lang="ko-KR" altLang="en-US" sz="1050" b="1" dirty="0"/>
              <a:t> 함수 안에서</a:t>
            </a:r>
            <a:endParaRPr lang="en-US" altLang="ko-KR" sz="1050" b="1" dirty="0"/>
          </a:p>
          <a:p>
            <a:pPr marL="0" indent="0">
              <a:buNone/>
            </a:pPr>
            <a:r>
              <a:rPr lang="en-US" altLang="ko-KR" sz="1050" dirty="0" err="1"/>
              <a:t>ADC_GetITStatus</a:t>
            </a:r>
            <a:r>
              <a:rPr lang="en-US" altLang="ko-KR" sz="1050" dirty="0"/>
              <a:t>-&gt;</a:t>
            </a:r>
            <a:r>
              <a:rPr lang="ko-KR" altLang="en-US" sz="1050" dirty="0"/>
              <a:t>체크</a:t>
            </a:r>
            <a:endParaRPr lang="en-US" altLang="ko-KR" sz="1050" i="1" dirty="0"/>
          </a:p>
          <a:p>
            <a:pPr marL="0" indent="0">
              <a:buNone/>
            </a:pPr>
            <a:r>
              <a:rPr lang="en-US" altLang="ko-KR" sz="1050" dirty="0"/>
              <a:t>value = </a:t>
            </a:r>
            <a:r>
              <a:rPr lang="en-US" altLang="ko-KR" sz="1050" dirty="0" err="1"/>
              <a:t>ADC_GetConversionValue</a:t>
            </a:r>
            <a:r>
              <a:rPr lang="en-US" altLang="ko-KR" sz="1050" dirty="0"/>
              <a:t>(ADC1);</a:t>
            </a:r>
          </a:p>
          <a:p>
            <a:pPr marL="0" indent="0">
              <a:buNone/>
            </a:pPr>
            <a:r>
              <a:rPr lang="en-US" altLang="ko-KR" sz="1050" dirty="0" err="1"/>
              <a:t>ADC_ClearITPendingBit</a:t>
            </a:r>
            <a:endParaRPr lang="en-US" altLang="ko-KR" sz="1050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113FC03-B38C-4AD8-82FA-E356B88DF861}"/>
              </a:ext>
            </a:extLst>
          </p:cNvPr>
          <p:cNvCxnSpPr/>
          <p:nvPr/>
        </p:nvCxnSpPr>
        <p:spPr>
          <a:xfrm>
            <a:off x="4644008" y="1477260"/>
            <a:ext cx="0" cy="454402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67209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449DB62-B8DC-4098-89BB-6E94ABF9FE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주의사항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D06165-09BE-494D-AE8E-27B14BAA7B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101FDB8B-7A0E-4A2B-854A-A80462ED0FE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23528" y="1124744"/>
            <a:ext cx="8424862" cy="4752528"/>
          </a:xfrm>
        </p:spPr>
        <p:txBody>
          <a:bodyPr>
            <a:normAutofit/>
          </a:bodyPr>
          <a:lstStyle/>
          <a:p>
            <a:pPr lvl="0"/>
            <a:endParaRPr lang="en-US" altLang="ko-KR" dirty="0"/>
          </a:p>
          <a:p>
            <a:pPr lvl="0"/>
            <a:r>
              <a:rPr lang="ko-KR" altLang="ko-KR" dirty="0"/>
              <a:t>실험 장비들을 연결</a:t>
            </a:r>
            <a:r>
              <a:rPr lang="en-US" altLang="ko-KR" dirty="0"/>
              <a:t> </a:t>
            </a:r>
            <a:r>
              <a:rPr lang="ko-KR" altLang="en-US" dirty="0"/>
              <a:t>및 분리</a:t>
            </a:r>
            <a:r>
              <a:rPr lang="ko-KR" altLang="ko-KR" dirty="0"/>
              <a:t>할 때 반드시 모든 전원을 끄고 연결해주세요</a:t>
            </a:r>
            <a:r>
              <a:rPr lang="en-US" altLang="ko-KR" dirty="0"/>
              <a:t>.</a:t>
            </a:r>
            <a:endParaRPr lang="ko-KR" altLang="ko-KR" dirty="0"/>
          </a:p>
          <a:p>
            <a:pPr lvl="0"/>
            <a:r>
              <a:rPr lang="ko-KR" altLang="ko-KR" dirty="0"/>
              <a:t>장비</a:t>
            </a:r>
            <a:r>
              <a:rPr lang="ko-KR" altLang="en-US" dirty="0"/>
              <a:t>사용시 </a:t>
            </a:r>
            <a:r>
              <a:rPr lang="ko-KR" altLang="ko-KR" dirty="0"/>
              <a:t>충격이 가해지지 않도록 주의해주세요</a:t>
            </a:r>
            <a:r>
              <a:rPr lang="en-US" altLang="ko-KR" dirty="0"/>
              <a:t>.</a:t>
            </a:r>
            <a:endParaRPr lang="ko-KR" altLang="ko-KR" dirty="0"/>
          </a:p>
          <a:p>
            <a:pPr lvl="0"/>
            <a:r>
              <a:rPr lang="ko-KR" altLang="ko-KR" dirty="0"/>
              <a:t>자리는 항상 깔끔하게 유지하고 반드시 정리 후 퇴실해주세요</a:t>
            </a:r>
            <a:r>
              <a:rPr lang="en-US" altLang="ko-KR" dirty="0"/>
              <a:t>.</a:t>
            </a:r>
            <a:endParaRPr lang="ko-KR" altLang="ko-KR" dirty="0"/>
          </a:p>
          <a:p>
            <a:pPr lvl="0"/>
            <a:r>
              <a:rPr lang="ko-KR" altLang="ko-KR" dirty="0"/>
              <a:t>실험 </a:t>
            </a:r>
            <a:r>
              <a:rPr lang="ko-KR" altLang="ko-KR" dirty="0">
                <a:solidFill>
                  <a:srgbClr val="0070C0"/>
                </a:solidFill>
              </a:rPr>
              <a:t>소스 코드</a:t>
            </a:r>
            <a:r>
              <a:rPr lang="ko-KR" altLang="en-US" dirty="0">
                <a:solidFill>
                  <a:srgbClr val="0070C0"/>
                </a:solidFill>
              </a:rPr>
              <a:t>와 프로젝트 폴더</a:t>
            </a:r>
            <a:r>
              <a:rPr lang="ko-KR" altLang="ko-KR" dirty="0"/>
              <a:t>는 </a:t>
            </a:r>
            <a:r>
              <a:rPr lang="ko-KR" altLang="ko-KR" dirty="0">
                <a:solidFill>
                  <a:srgbClr val="FF0000"/>
                </a:solidFill>
              </a:rPr>
              <a:t>백업</a:t>
            </a:r>
            <a:r>
              <a:rPr lang="ko-KR" altLang="ko-KR" dirty="0"/>
              <a:t> 후 반드시 </a:t>
            </a:r>
            <a:r>
              <a:rPr lang="ko-KR" altLang="ko-KR" dirty="0">
                <a:solidFill>
                  <a:srgbClr val="FF0000"/>
                </a:solidFill>
              </a:rPr>
              <a:t>삭제</a:t>
            </a:r>
            <a:r>
              <a:rPr lang="ko-KR" altLang="ko-KR" dirty="0"/>
              <a:t>해주세요</a:t>
            </a:r>
            <a:r>
              <a:rPr lang="en-US" altLang="ko-KR" dirty="0"/>
              <a:t>.</a:t>
            </a:r>
            <a:endParaRPr lang="ko-KR" altLang="ko-KR" dirty="0"/>
          </a:p>
          <a:p>
            <a:pPr lvl="0"/>
            <a:r>
              <a:rPr lang="ko-KR" altLang="ko-KR" dirty="0"/>
              <a:t>장비 관리</a:t>
            </a:r>
            <a:r>
              <a:rPr lang="en-US" altLang="ko-KR" dirty="0"/>
              <a:t>, </a:t>
            </a:r>
            <a:r>
              <a:rPr lang="ko-KR" altLang="ko-KR" dirty="0"/>
              <a:t>뒷정리가 제대로 되지 않을 경우 해당 조에게 감점이 주어집니다</a:t>
            </a:r>
            <a:r>
              <a:rPr lang="en-US" altLang="ko-KR" dirty="0"/>
              <a:t>.</a:t>
            </a:r>
          </a:p>
          <a:p>
            <a:pPr lvl="0"/>
            <a:endParaRPr lang="en-US" altLang="ko-KR" dirty="0"/>
          </a:p>
          <a:p>
            <a:pPr lvl="0"/>
            <a:r>
              <a:rPr lang="ko-KR" altLang="en-US" dirty="0">
                <a:solidFill>
                  <a:srgbClr val="FF0000"/>
                </a:solidFill>
              </a:rPr>
              <a:t>동작 중 케이블 절대 </a:t>
            </a:r>
            <a:r>
              <a:rPr lang="ko-KR" altLang="en-US" dirty="0" err="1">
                <a:solidFill>
                  <a:srgbClr val="FF0000"/>
                </a:solidFill>
              </a:rPr>
              <a:t>뽑지말것</a:t>
            </a:r>
            <a:endParaRPr lang="en-US" altLang="ko-KR" dirty="0">
              <a:solidFill>
                <a:srgbClr val="FF0000"/>
              </a:solidFill>
            </a:endParaRPr>
          </a:p>
          <a:p>
            <a:pPr lvl="0"/>
            <a:r>
              <a:rPr lang="ko-KR" altLang="en-US" dirty="0">
                <a:solidFill>
                  <a:srgbClr val="FF0000"/>
                </a:solidFill>
              </a:rPr>
              <a:t>보드는 전원으로 </a:t>
            </a:r>
            <a:r>
              <a:rPr lang="en-US" altLang="ko-KR" dirty="0" err="1">
                <a:solidFill>
                  <a:srgbClr val="FF0000"/>
                </a:solidFill>
              </a:rPr>
              <a:t>USBPort</a:t>
            </a:r>
            <a:r>
              <a:rPr lang="ko-KR" altLang="en-US" dirty="0">
                <a:solidFill>
                  <a:srgbClr val="FF0000"/>
                </a:solidFill>
              </a:rPr>
              <a:t>나 어댑터</a:t>
            </a:r>
            <a:r>
              <a:rPr lang="en-US" altLang="ko-KR" dirty="0">
                <a:solidFill>
                  <a:srgbClr val="FF0000"/>
                </a:solidFill>
              </a:rPr>
              <a:t>(5V,1A)</a:t>
            </a:r>
            <a:r>
              <a:rPr lang="ko-KR" altLang="en-US" dirty="0">
                <a:solidFill>
                  <a:srgbClr val="FF0000"/>
                </a:solidFill>
              </a:rPr>
              <a:t>를 </a:t>
            </a:r>
            <a:r>
              <a:rPr lang="ko-KR" altLang="en-US" dirty="0" err="1">
                <a:solidFill>
                  <a:srgbClr val="FF0000"/>
                </a:solidFill>
              </a:rPr>
              <a:t>사용할것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(5V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5A</a:t>
            </a:r>
            <a:r>
              <a:rPr lang="ko-KR" altLang="en-US" dirty="0">
                <a:solidFill>
                  <a:srgbClr val="FF0000"/>
                </a:solidFill>
              </a:rPr>
              <a:t> 어댑터</a:t>
            </a: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ko-KR" altLang="en-US" dirty="0">
                <a:solidFill>
                  <a:srgbClr val="FF0000"/>
                </a:solidFill>
              </a:rPr>
              <a:t>비슷하게 생김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  <a:r>
              <a:rPr lang="ko-KR" altLang="en-US" dirty="0">
                <a:solidFill>
                  <a:srgbClr val="FF0000"/>
                </a:solidFill>
              </a:rPr>
              <a:t>와 혼동하지 말 것</a:t>
            </a:r>
            <a:r>
              <a:rPr lang="en-US" altLang="ko-KR" dirty="0">
                <a:solidFill>
                  <a:srgbClr val="FF0000"/>
                </a:solidFill>
              </a:rPr>
              <a:t>, </a:t>
            </a:r>
            <a:r>
              <a:rPr lang="ko-KR" altLang="en-US" dirty="0">
                <a:solidFill>
                  <a:srgbClr val="FF0000"/>
                </a:solidFill>
              </a:rPr>
              <a:t>사용시 보드가 </a:t>
            </a:r>
            <a:r>
              <a:rPr lang="ko-KR" altLang="en-US" dirty="0" err="1">
                <a:solidFill>
                  <a:srgbClr val="FF0000"/>
                </a:solidFill>
              </a:rPr>
              <a:t>타버림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-&gt; </a:t>
            </a:r>
            <a:r>
              <a:rPr lang="ko-KR" altLang="en-US" dirty="0">
                <a:solidFill>
                  <a:srgbClr val="FF0000"/>
                </a:solidFill>
              </a:rPr>
              <a:t>감점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</a:p>
          <a:p>
            <a:pPr lvl="0"/>
            <a:r>
              <a:rPr lang="ko-KR" altLang="en-US" dirty="0">
                <a:solidFill>
                  <a:srgbClr val="FF0000"/>
                </a:solidFill>
              </a:rPr>
              <a:t>디버깅 모드 중에 보드 전원을 끄거나 연결 케이블을 분리하지 말 것</a:t>
            </a:r>
            <a:r>
              <a:rPr lang="en-US" altLang="ko-KR" dirty="0">
                <a:solidFill>
                  <a:srgbClr val="FF0000"/>
                </a:solidFill>
              </a:rPr>
              <a:t>!!!</a:t>
            </a:r>
          </a:p>
          <a:p>
            <a:pPr lvl="0"/>
            <a:endParaRPr lang="en-US" altLang="ko-KR" dirty="0">
              <a:solidFill>
                <a:srgbClr val="FF0000"/>
              </a:solidFill>
            </a:endParaRPr>
          </a:p>
          <a:p>
            <a:pPr lvl="0"/>
            <a:r>
              <a:rPr lang="en-US" altLang="ko-KR" dirty="0">
                <a:solidFill>
                  <a:srgbClr val="FF0000"/>
                </a:solidFill>
              </a:rPr>
              <a:t>-&gt;</a:t>
            </a:r>
            <a:r>
              <a:rPr lang="ko-KR" altLang="en-US" dirty="0">
                <a:solidFill>
                  <a:srgbClr val="FF0000"/>
                </a:solidFill>
              </a:rPr>
              <a:t>지켜지지 않을 시 해당 조 감점</a:t>
            </a:r>
            <a:endParaRPr lang="ko-KR" altLang="ko-KR" dirty="0">
              <a:solidFill>
                <a:srgbClr val="FF0000"/>
              </a:solidFill>
            </a:endParaRPr>
          </a:p>
          <a:p>
            <a:endParaRPr lang="ko-KR" altLang="en-US" b="0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C8C86F-7E7F-4EB4-B491-DCDBFBC62E9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1CB59EF-7743-EC47-3B44-18498B421937}"/>
              </a:ext>
            </a:extLst>
          </p:cNvPr>
          <p:cNvSpPr/>
          <p:nvPr/>
        </p:nvSpPr>
        <p:spPr>
          <a:xfrm>
            <a:off x="323528" y="5373216"/>
            <a:ext cx="84969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b="1" dirty="0"/>
              <a:t>나가실 때</a:t>
            </a:r>
            <a:r>
              <a:rPr lang="en-US" altLang="ko-KR" b="1" dirty="0"/>
              <a:t>,</a:t>
            </a:r>
            <a:r>
              <a:rPr lang="ko-KR" altLang="en-US" b="1" dirty="0"/>
              <a:t> 만드신 코드 및 프로젝트 폴더는 모두 백업하시고 삭제해주세요</a:t>
            </a:r>
            <a:r>
              <a:rPr lang="en-US" altLang="ko-KR" b="1" dirty="0"/>
              <a:t>.</a:t>
            </a:r>
          </a:p>
          <a:p>
            <a:pPr algn="ctr"/>
            <a:r>
              <a:rPr lang="ko-KR" altLang="en-US" b="1" dirty="0"/>
              <a:t>다른 분반 파일은 만지지 마시고 조교에게 알려주세요</a:t>
            </a:r>
            <a:r>
              <a:rPr lang="en-US" altLang="ko-KR" b="1" dirty="0"/>
              <a:t>.</a:t>
            </a:r>
          </a:p>
          <a:p>
            <a:pPr algn="ctr"/>
            <a:r>
              <a:rPr lang="ko-KR" altLang="en-US" b="1" dirty="0"/>
              <a:t>자리 정리정돈 안 되어 있으면 </a:t>
            </a:r>
            <a:r>
              <a:rPr lang="ko-KR" altLang="en-US" b="1" dirty="0">
                <a:solidFill>
                  <a:srgbClr val="FF0000"/>
                </a:solidFill>
              </a:rPr>
              <a:t>감점</a:t>
            </a:r>
            <a:r>
              <a:rPr lang="ko-KR" altLang="en-US" b="1" dirty="0"/>
              <a:t>합니다</a:t>
            </a:r>
            <a:r>
              <a:rPr lang="en-US" altLang="ko-KR" b="1" dirty="0"/>
              <a:t>!!!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8268678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F8A24-1902-4F25-AACC-628965B79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Timer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D96EE7-D8F2-4CE5-9DB7-151E2E6EB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시간이나 프로세스를 제어</a:t>
            </a:r>
            <a:endParaRPr lang="en-US" altLang="ko-KR" dirty="0"/>
          </a:p>
          <a:p>
            <a:r>
              <a:rPr lang="ko-KR" altLang="en-US" dirty="0"/>
              <a:t>펄스폭의 계측</a:t>
            </a:r>
            <a:r>
              <a:rPr lang="en-US" altLang="ko-KR" dirty="0"/>
              <a:t>, </a:t>
            </a:r>
            <a:r>
              <a:rPr lang="ko-KR" altLang="en-US" dirty="0"/>
              <a:t>주기적인 </a:t>
            </a:r>
            <a:r>
              <a:rPr lang="en-US" altLang="ko-KR" dirty="0"/>
              <a:t>interrupt </a:t>
            </a:r>
            <a:r>
              <a:rPr lang="ko-KR" altLang="en-US" dirty="0"/>
              <a:t>발생 등에 사용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STM32</a:t>
            </a:r>
            <a:r>
              <a:rPr lang="ko-KR" altLang="en-US" dirty="0"/>
              <a:t>의 타이머 종류</a:t>
            </a:r>
            <a:endParaRPr lang="en-US" altLang="ko-KR" dirty="0"/>
          </a:p>
          <a:p>
            <a:pPr lvl="1"/>
            <a:r>
              <a:rPr lang="en-US" altLang="ko-KR" dirty="0" err="1"/>
              <a:t>Systick</a:t>
            </a:r>
            <a:r>
              <a:rPr lang="en-US" altLang="ko-KR" dirty="0"/>
              <a:t> Timer</a:t>
            </a:r>
          </a:p>
          <a:p>
            <a:pPr lvl="1"/>
            <a:r>
              <a:rPr lang="en-US" altLang="ko-KR" dirty="0"/>
              <a:t>IWDG/WWDG Timer-Watching timer</a:t>
            </a:r>
          </a:p>
          <a:p>
            <a:pPr lvl="1"/>
            <a:r>
              <a:rPr lang="en-US" altLang="ko-KR" dirty="0"/>
              <a:t>Advanced-control Timers (TIM1 &amp; TIM8)</a:t>
            </a:r>
          </a:p>
          <a:p>
            <a:pPr lvl="1"/>
            <a:r>
              <a:rPr lang="en-US" altLang="ko-KR" dirty="0"/>
              <a:t>General-purpose Timers (TIM2 to TIM5)</a:t>
            </a:r>
          </a:p>
          <a:p>
            <a:pPr lvl="1"/>
            <a:r>
              <a:rPr lang="en-US" altLang="ko-KR" dirty="0"/>
              <a:t>Basic Timers (TIM6 &amp; TIM7)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7FC7CC6-D7AE-4B55-823D-42A23054B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B94E5-17C5-4A78-BB11-7603232D3E2C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66762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762499-D831-445C-AC27-DE5E2AAD0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General-purpose Timers (TIM2 to TIM5)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99FA52-83A5-4464-B5E9-8918E2E9E7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16-bit up, down, up/down auto-reload counter</a:t>
            </a:r>
          </a:p>
          <a:p>
            <a:r>
              <a:rPr lang="en-US" altLang="ko-KR" dirty="0"/>
              <a:t>16-bit programmable </a:t>
            </a:r>
            <a:r>
              <a:rPr lang="en-US" altLang="ko-KR" dirty="0" err="1"/>
              <a:t>prescaler</a:t>
            </a:r>
            <a:r>
              <a:rPr lang="en-US" altLang="ko-KR" dirty="0"/>
              <a:t> used to divide the counter clock frequency by any factor between 1 and 65536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DA2628-C097-45DF-A5FA-3A82B5848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B94E5-17C5-4A78-BB11-7603232D3E2C}" type="slidenum">
              <a:rPr lang="ko-KR" altLang="en-US" smtClean="0"/>
              <a:t>24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C926582-581B-4A8D-B4BD-04DC0741CC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8583" y="4291028"/>
            <a:ext cx="4546833" cy="2419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5469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42AD27-92CB-407E-8DFD-2B06DC625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분주 계산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BD9F5020-5C1A-4D81-B1AF-4CACBA729F8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𝐶𝐿𝐾</m:t>
                            </m:r>
                          </m:sub>
                        </m:sSub>
                      </m:den>
                    </m:f>
                    <m:r>
                      <a:rPr lang="en-US" altLang="ko-K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𝑝𝑟𝑒𝑠𝑐𝑎𝑙𝑒𝑟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𝑝𝑒𝑟𝑖𝑜𝑑</m:t>
                    </m:r>
                  </m:oMath>
                </a14:m>
                <a:endParaRPr lang="en-US" altLang="ko-KR" dirty="0"/>
              </a:p>
              <a:p>
                <a:r>
                  <a:rPr lang="en-US" altLang="ko-KR" dirty="0">
                    <a:latin typeface="Consolas" panose="020B0609020204030204" pitchFamily="49" charset="0"/>
                  </a:rPr>
                  <a:t>stm32f10x_tim.h</a:t>
                </a:r>
                <a:r>
                  <a:rPr lang="ko-KR" altLang="en-US" dirty="0"/>
                  <a:t>의 </a:t>
                </a:r>
                <a:r>
                  <a:rPr lang="en-US" altLang="ko-KR" dirty="0" err="1">
                    <a:latin typeface="Consolas" panose="020B0609020204030204" pitchFamily="49" charset="0"/>
                  </a:rPr>
                  <a:t>TIM_TimeBaseInitTypeDef</a:t>
                </a:r>
                <a:r>
                  <a:rPr lang="en-US" altLang="ko-KR" dirty="0"/>
                  <a:t> </a:t>
                </a:r>
                <a:r>
                  <a:rPr lang="ko-KR" altLang="en-US" dirty="0"/>
                  <a:t>참고</a:t>
                </a:r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BD9F5020-5C1A-4D81-B1AF-4CACBA729F8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9D3E141-0066-4456-9B55-DDE7C4A49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B94E5-17C5-4A78-BB11-7603232D3E2C}" type="slidenum">
              <a:rPr lang="ko-KR" altLang="en-US" smtClean="0"/>
              <a:t>25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5A8EEE8-44AB-48B5-A840-921FF7B83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8583" y="3918887"/>
            <a:ext cx="4546833" cy="2419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28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449DB62-B8DC-4098-89BB-6E94ABF9FE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4077" y="74808"/>
            <a:ext cx="3717843" cy="545880"/>
          </a:xfrm>
        </p:spPr>
        <p:txBody>
          <a:bodyPr/>
          <a:lstStyle/>
          <a:p>
            <a:r>
              <a:rPr lang="ko-KR" altLang="en-US" dirty="0"/>
              <a:t>실험미션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C8C86F-7E7F-4EB4-B491-DCDBFBC62E9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0631464-A5A4-415F-3EF9-D4A6C89E0F15}"/>
              </a:ext>
            </a:extLst>
          </p:cNvPr>
          <p:cNvSpPr/>
          <p:nvPr/>
        </p:nvSpPr>
        <p:spPr>
          <a:xfrm>
            <a:off x="187663" y="2560411"/>
            <a:ext cx="8974428" cy="35318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05000"/>
              </a:lnSpc>
              <a:spcAft>
                <a:spcPts val="800"/>
              </a:spcAft>
            </a:pPr>
            <a:r>
              <a:rPr lang="ko-KR" altLang="ko-KR" sz="1600" b="1" dirty="0">
                <a:latin typeface="+mj-lt"/>
                <a:cs typeface="Times New Roman" panose="02020603050405020304" pitchFamily="18" charset="0"/>
              </a:rPr>
              <a:t>이번 주 실험 결과 보고서</a:t>
            </a:r>
          </a:p>
          <a:p>
            <a:pPr marL="285750" indent="-285750">
              <a:lnSpc>
                <a:spcPct val="105000"/>
              </a:lnSpc>
              <a:spcAft>
                <a:spcPts val="800"/>
              </a:spcAft>
              <a:buFont typeface="+mj-lt"/>
              <a:buAutoNum type="alphaUcPeriod"/>
            </a:pPr>
            <a:r>
              <a:rPr lang="ko-KR" altLang="ko-KR" sz="1600" b="1" dirty="0">
                <a:latin typeface="+mj-lt"/>
                <a:cs typeface="Times New Roman" panose="02020603050405020304" pitchFamily="18" charset="0"/>
              </a:rPr>
              <a:t>이론부터 실습까지 전반적인 내용을 포함하도록 작성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 </a:t>
            </a:r>
            <a:br>
              <a:rPr lang="en-US" altLang="ko-KR" sz="1600" b="1" dirty="0">
                <a:latin typeface="+mj-lt"/>
                <a:cs typeface="Times New Roman" panose="02020603050405020304" pitchFamily="18" charset="0"/>
              </a:rPr>
            </a:b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(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실험 과정 사진 찍으시면 좋아요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lnSpc>
                <a:spcPct val="105000"/>
              </a:lnSpc>
              <a:spcAft>
                <a:spcPts val="800"/>
              </a:spcAft>
              <a:buFont typeface="+mj-lt"/>
              <a:buAutoNum type="alphaUcPeriod"/>
            </a:pP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결과보고서의 형식은 자유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, 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표지 제외 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3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장 이상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, 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실험 목표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/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과정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/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결과 등이 잘 드러나게 작성</a:t>
            </a:r>
            <a:br>
              <a:rPr lang="en-US" altLang="ko-KR" sz="1600" b="1" dirty="0">
                <a:latin typeface="+mj-lt"/>
                <a:cs typeface="Times New Roman" panose="02020603050405020304" pitchFamily="18" charset="0"/>
              </a:rPr>
            </a:b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(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보고서에 전체 코드를 그대로 붙여 넣으면 감점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)</a:t>
            </a:r>
            <a:endParaRPr lang="ko-KR" altLang="ko-KR" sz="1600" b="1" dirty="0">
              <a:latin typeface="+mj-lt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05000"/>
              </a:lnSpc>
              <a:spcAft>
                <a:spcPts val="800"/>
              </a:spcAft>
              <a:buFont typeface="+mj-lt"/>
              <a:buAutoNum type="alphaUcPeriod"/>
            </a:pP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PDF 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형식으로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, 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코드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(</a:t>
            </a:r>
            <a:r>
              <a:rPr lang="en-US" altLang="ko-KR" sz="1600" b="1" dirty="0" err="1">
                <a:latin typeface="+mj-lt"/>
                <a:cs typeface="Times New Roman" panose="02020603050405020304" pitchFamily="18" charset="0"/>
              </a:rPr>
              <a:t>main.c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)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와 함께 수요일 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13:00 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까지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 PLATO 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제출</a:t>
            </a:r>
            <a:endParaRPr lang="en-US" altLang="ko-KR" sz="1600" b="1" dirty="0">
              <a:latin typeface="+mj-lt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5000"/>
              </a:lnSpc>
              <a:spcAft>
                <a:spcPts val="800"/>
              </a:spcAft>
              <a:buFont typeface="+mj-lt"/>
              <a:buAutoNum type="alphaUcPeriod"/>
            </a:pP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실험의 과정이 설명되도록 작성 </a:t>
            </a:r>
            <a:br>
              <a:rPr lang="en-US" altLang="ko-KR" sz="1600" b="1" dirty="0">
                <a:latin typeface="+mj-lt"/>
                <a:cs typeface="Times New Roman" panose="02020603050405020304" pitchFamily="18" charset="0"/>
              </a:rPr>
            </a:b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(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아이디어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, 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실험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, 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문제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, 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해결 방법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, 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실패 및 결과에 대한 고찰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lnSpc>
                <a:spcPct val="105000"/>
              </a:lnSpc>
              <a:spcAft>
                <a:spcPts val="800"/>
              </a:spcAft>
              <a:buFont typeface="+mj-lt"/>
              <a:buAutoNum type="alphaUcPeriod"/>
            </a:pP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이론적인 부분은 간단하게 작성하고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,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 본인 조의 실험 진행 과정 및 방법 위주로 작성할 것</a:t>
            </a:r>
            <a:endParaRPr lang="en-US" altLang="ko-KR" sz="1600" b="1" dirty="0">
              <a:latin typeface="+mj-lt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5000"/>
              </a:lnSpc>
              <a:spcAft>
                <a:spcPts val="800"/>
              </a:spcAft>
              <a:buFont typeface="+mj-lt"/>
              <a:buAutoNum type="alphaUcPeriod"/>
            </a:pP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실험 과정을 작성하며 실험에 대한 고찰 관련 내용을 반드시 포함시킬 것 </a:t>
            </a:r>
            <a:br>
              <a:rPr lang="en-US" altLang="ko-KR" sz="1600" b="1" dirty="0">
                <a:latin typeface="+mj-lt"/>
                <a:cs typeface="Times New Roman" panose="02020603050405020304" pitchFamily="18" charset="0"/>
              </a:rPr>
            </a:b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(</a:t>
            </a:r>
            <a:r>
              <a:rPr lang="ko-KR" altLang="en-US" sz="1600" b="1" dirty="0">
                <a:latin typeface="+mj-lt"/>
                <a:cs typeface="Times New Roman" panose="02020603050405020304" pitchFamily="18" charset="0"/>
              </a:rPr>
              <a:t>별도로 고찰 부분 작성 가능</a:t>
            </a:r>
            <a:r>
              <a:rPr lang="en-US" altLang="ko-KR" sz="1600" b="1" dirty="0">
                <a:latin typeface="+mj-lt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9B1A9ED-7498-3136-4FBA-4D0448924BDC}"/>
              </a:ext>
            </a:extLst>
          </p:cNvPr>
          <p:cNvSpPr/>
          <p:nvPr/>
        </p:nvSpPr>
        <p:spPr>
          <a:xfrm>
            <a:off x="294055" y="908720"/>
            <a:ext cx="8496944" cy="1899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1600"/>
              </a:spcBef>
              <a:spcAft>
                <a:spcPts val="200"/>
              </a:spcAft>
            </a:pPr>
            <a:r>
              <a:rPr lang="ko-KR" altLang="ko-KR" sz="2000" b="1" kern="0" cap="all" spc="2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실험 검사</a:t>
            </a:r>
            <a:endParaRPr lang="en-US" altLang="ko-KR" sz="2000" b="1" kern="0" cap="all" spc="2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>
              <a:spcBef>
                <a:spcPts val="1600"/>
              </a:spcBef>
              <a:spcAft>
                <a:spcPts val="200"/>
              </a:spcAft>
            </a:pPr>
            <a:r>
              <a:rPr lang="ko-KR" altLang="en-US" sz="1400" b="1" kern="0" cap="all" spc="2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미션을 구현한 조는 조교의 간단한 퀴즈 및 검사</a:t>
            </a:r>
            <a:endParaRPr lang="en-US" altLang="ko-KR" sz="1400" b="1" kern="0" cap="all" spc="2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>
              <a:spcBef>
                <a:spcPts val="1600"/>
              </a:spcBef>
              <a:spcAft>
                <a:spcPts val="200"/>
              </a:spcAft>
            </a:pPr>
            <a:r>
              <a:rPr lang="ko-KR" altLang="en-US" sz="1400" b="1" kern="0" cap="all" spc="2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오늘 검사 받을 수 있는 조는 오늘 받고 못 받는 조는 따로 미션 수행 후 다음 주 강의 시간에 검사</a:t>
            </a:r>
            <a:endParaRPr lang="en-US" altLang="ko-KR" sz="1400" b="1" kern="0" cap="all" spc="2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54000" algn="just" fontAlgn="base" latinLnBrk="1">
              <a:lnSpc>
                <a:spcPct val="107000"/>
              </a:lnSpc>
              <a:spcAft>
                <a:spcPts val="800"/>
              </a:spcAft>
            </a:pPr>
            <a:endParaRPr lang="en-US" altLang="ko-KR" b="1" kern="0" cap="all" spc="2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54000" indent="254000" algn="just" fontAlgn="base" latinLnBrk="1">
              <a:lnSpc>
                <a:spcPct val="107000"/>
              </a:lnSpc>
              <a:spcAft>
                <a:spcPts val="800"/>
              </a:spcAft>
            </a:pPr>
            <a:endParaRPr lang="ko-KR" altLang="ko-KR" sz="12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7820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449DB62-B8DC-4098-89BB-6E94ABF9FE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4077" y="74808"/>
            <a:ext cx="3717843" cy="545880"/>
          </a:xfrm>
        </p:spPr>
        <p:txBody>
          <a:bodyPr/>
          <a:lstStyle/>
          <a:p>
            <a:r>
              <a:rPr lang="ko-KR" altLang="en-US" dirty="0"/>
              <a:t>실험미션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C8C86F-7E7F-4EB4-B491-DCDBFBC62E9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9B1A9ED-7498-3136-4FBA-4D0448924BDC}"/>
              </a:ext>
            </a:extLst>
          </p:cNvPr>
          <p:cNvSpPr/>
          <p:nvPr/>
        </p:nvSpPr>
        <p:spPr>
          <a:xfrm>
            <a:off x="294055" y="908720"/>
            <a:ext cx="8496944" cy="53998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● </a:t>
            </a:r>
            <a:r>
              <a:rPr lang="ko-KR" altLang="ko-KR" sz="16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세부 실험 내용</a:t>
            </a:r>
            <a:endParaRPr lang="ko-KR" altLang="ko-KR" sz="16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254000" algn="just" fontAlgn="base" latinLnBrk="1">
              <a:lnSpc>
                <a:spcPct val="107000"/>
              </a:lnSpc>
              <a:spcAft>
                <a:spcPts val="800"/>
              </a:spcAft>
            </a:pPr>
            <a:endParaRPr lang="en-US" altLang="ko-KR" sz="1400" kern="0" dirty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254000" algn="just" fontAlgn="base" latinLnBrk="1">
              <a:lnSpc>
                <a:spcPct val="107000"/>
              </a:lnSpc>
              <a:spcAft>
                <a:spcPts val="800"/>
              </a:spcAft>
            </a:pPr>
            <a:endParaRPr lang="en-US" altLang="ko-KR" sz="1400" kern="0" dirty="0">
              <a:solidFill>
                <a:srgbClr val="000000"/>
              </a:solidFill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254000" algn="just" fontAlgn="base" latinLnBrk="1">
              <a:lnSpc>
                <a:spcPct val="107000"/>
              </a:lnSpc>
              <a:spcAft>
                <a:spcPts val="800"/>
              </a:spcAft>
            </a:pPr>
            <a:endParaRPr lang="en-US" altLang="ko-KR" sz="1400" kern="0" dirty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254000" algn="just" fontAlgn="base" latinLnBrk="1">
              <a:lnSpc>
                <a:spcPct val="107000"/>
              </a:lnSpc>
              <a:spcAft>
                <a:spcPts val="800"/>
              </a:spcAft>
            </a:pPr>
            <a:endParaRPr lang="en-US" altLang="ko-KR" sz="1400" kern="0" dirty="0">
              <a:solidFill>
                <a:srgbClr val="000000"/>
              </a:solidFill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254000" algn="just" fontAlgn="base" latinLnBrk="1">
              <a:lnSpc>
                <a:spcPct val="107000"/>
              </a:lnSpc>
              <a:spcAft>
                <a:spcPts val="800"/>
              </a:spcAft>
            </a:pPr>
            <a:endParaRPr lang="en-US" altLang="ko-KR" sz="1400" kern="0" dirty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254000" algn="just" fontAlgn="base" latinLnBrk="1">
              <a:lnSpc>
                <a:spcPct val="107000"/>
              </a:lnSpc>
              <a:spcAft>
                <a:spcPts val="800"/>
              </a:spcAft>
            </a:pPr>
            <a:endParaRPr lang="en-US" altLang="ko-KR" sz="1400" kern="0" dirty="0">
              <a:solidFill>
                <a:srgbClr val="000000"/>
              </a:solidFill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254000" algn="just" fontAlgn="base" latinLnBrk="1">
              <a:lnSpc>
                <a:spcPct val="107000"/>
              </a:lnSpc>
              <a:spcAft>
                <a:spcPts val="800"/>
              </a:spcAft>
            </a:pPr>
            <a:endParaRPr lang="en-US" altLang="ko-KR" sz="1400" kern="0" dirty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254000" algn="just" fontAlgn="base" latinLnBrk="1">
              <a:lnSpc>
                <a:spcPct val="107000"/>
              </a:lnSpc>
              <a:spcAft>
                <a:spcPts val="800"/>
              </a:spcAft>
            </a:pPr>
            <a:endParaRPr lang="en-US" altLang="ko-KR" sz="1400" kern="0" dirty="0">
              <a:solidFill>
                <a:srgbClr val="000000"/>
              </a:solidFill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254000" algn="just" fontAlgn="base" latinLnBrk="1">
              <a:lnSpc>
                <a:spcPct val="107000"/>
              </a:lnSpc>
              <a:spcAft>
                <a:spcPts val="800"/>
              </a:spcAft>
            </a:pPr>
            <a:endParaRPr lang="en-US" altLang="ko-KR" sz="1400" kern="0" dirty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254000" algn="just" fontAlgn="base" latinLnBrk="1">
              <a:lnSpc>
                <a:spcPct val="107000"/>
              </a:lnSpc>
              <a:spcAft>
                <a:spcPts val="800"/>
              </a:spcAft>
            </a:pPr>
            <a:endParaRPr lang="en-US" altLang="ko-KR" sz="1400" kern="0" dirty="0">
              <a:solidFill>
                <a:srgbClr val="000000"/>
              </a:solidFill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254000" algn="just" fontAlgn="base" latinLnBrk="1">
              <a:lnSpc>
                <a:spcPct val="107000"/>
              </a:lnSpc>
              <a:spcAft>
                <a:spcPts val="800"/>
              </a:spcAft>
            </a:pPr>
            <a:endParaRPr lang="en-US" altLang="ko-KR" sz="1400" kern="0" dirty="0">
              <a:solidFill>
                <a:srgbClr val="000000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algn="just" fontAlgn="base" latinLnBrk="1">
              <a:lnSpc>
                <a:spcPct val="107000"/>
              </a:lnSpc>
              <a:spcAft>
                <a:spcPts val="800"/>
              </a:spcAft>
            </a:pPr>
            <a:endParaRPr lang="en-US" altLang="ko-KR" sz="1600" kern="0" dirty="0">
              <a:solidFill>
                <a:srgbClr val="000000"/>
              </a:solidFill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굴림" panose="020B0600000101010101" pitchFamily="34" charset="-127"/>
            </a:endParaRPr>
          </a:p>
          <a:p>
            <a:pPr algn="just" fontAlgn="base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6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● 실험 검사</a:t>
            </a:r>
            <a:endParaRPr lang="ko-KR" altLang="ko-KR" sz="16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Arial" panose="020B0604020202020204" pitchFamily="34" charset="0"/>
            </a:endParaRPr>
          </a:p>
          <a:p>
            <a:pPr marL="254000" algn="just" fontAlgn="base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1. </a:t>
            </a: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프로그램 동작 검사</a:t>
            </a:r>
            <a:endParaRPr lang="ko-KR" altLang="ko-KR" sz="14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Arial" panose="020B0604020202020204" pitchFamily="34" charset="0"/>
            </a:endParaRPr>
          </a:p>
          <a:p>
            <a:pPr marL="254000" algn="just" fontAlgn="base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2. LCD </a:t>
            </a:r>
            <a:r>
              <a:rPr lang="ko-KR" altLang="ko-KR" sz="1400" kern="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굴림" panose="020B0600000101010101" pitchFamily="34" charset="-127"/>
              </a:rPr>
              <a:t>라이브러리 코드 검사</a:t>
            </a:r>
            <a:endParaRPr lang="ko-KR" altLang="ko-KR" sz="14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Arial" panose="020B0604020202020204" pitchFamily="34" charset="0"/>
            </a:endParaRP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B570C82F-3BE4-83AF-5183-9BC1F14E0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633" y="1268760"/>
            <a:ext cx="6297787" cy="3921628"/>
          </a:xfrm>
          <a:prstGeom prst="rect">
            <a:avLst/>
          </a:prstGeom>
        </p:spPr>
      </p:pic>
      <p:sp>
        <p:nvSpPr>
          <p:cNvPr id="2050" name="TextBox 2049">
            <a:extLst>
              <a:ext uri="{FF2B5EF4-FFF2-40B4-BE49-F238E27FC236}">
                <a16:creationId xmlns:a16="http://schemas.microsoft.com/office/drawing/2014/main" id="{CA9F9CFA-B926-046A-4890-7E8B4D2C9BA2}"/>
              </a:ext>
            </a:extLst>
          </p:cNvPr>
          <p:cNvSpPr txBox="1"/>
          <p:nvPr/>
        </p:nvSpPr>
        <p:spPr>
          <a:xfrm>
            <a:off x="4198748" y="5550428"/>
            <a:ext cx="47558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tx2">
                    <a:lumMod val="50000"/>
                  </a:schemeClr>
                </a:solidFill>
              </a:rPr>
              <a:t>LCD</a:t>
            </a:r>
            <a:r>
              <a:rPr lang="ko-KR" altLang="en-US" b="1" dirty="0">
                <a:solidFill>
                  <a:schemeClr val="tx2">
                    <a:lumMod val="50000"/>
                  </a:schemeClr>
                </a:solidFill>
              </a:rPr>
              <a:t> 출력 업데이트는 터치 때만 되면 됩니다 </a:t>
            </a:r>
            <a:r>
              <a:rPr lang="en-US" altLang="ko-KR" b="1" dirty="0">
                <a:solidFill>
                  <a:schemeClr val="tx2">
                    <a:lumMod val="50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tx2">
                    <a:lumMod val="50000"/>
                  </a:schemeClr>
                </a:solidFill>
              </a:rPr>
              <a:t>실시간으로 계속 바뀔 필요 없음</a:t>
            </a:r>
            <a:r>
              <a:rPr lang="en-US" altLang="ko-KR" b="1" dirty="0">
                <a:solidFill>
                  <a:schemeClr val="tx2">
                    <a:lumMod val="50000"/>
                  </a:schemeClr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43600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3D9F381-945D-4B07-B8DF-2E6E439CBF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63888" y="3140968"/>
            <a:ext cx="5040560" cy="32403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800" dirty="0"/>
              <a:t>8</a:t>
            </a:r>
            <a:r>
              <a:rPr lang="ko-KR" altLang="en-US" sz="2800" dirty="0"/>
              <a:t>주차 실험 내용</a:t>
            </a:r>
          </a:p>
        </p:txBody>
      </p:sp>
    </p:spTree>
    <p:extLst>
      <p:ext uri="{BB962C8B-B14F-4D97-AF65-F5344CB8AC3E}">
        <p14:creationId xmlns:p14="http://schemas.microsoft.com/office/powerpoint/2010/main" val="1707325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788C4EF-2951-4958-8B02-7FCF5148E5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목적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0D63D5-D98B-4909-BC59-295D70F9E1F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A961F641-61AD-4368-9624-9DCC45F4B12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95288" y="1196752"/>
            <a:ext cx="8424862" cy="4897091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2000" dirty="0"/>
              <a:t>LCD </a:t>
            </a:r>
            <a:r>
              <a:rPr lang="ko-KR" altLang="en-US" sz="2000" dirty="0"/>
              <a:t>및 </a:t>
            </a:r>
            <a:r>
              <a:rPr lang="en-US" altLang="ko-KR" sz="2000" dirty="0"/>
              <a:t>ADC</a:t>
            </a:r>
          </a:p>
          <a:p>
            <a:pPr lvl="0">
              <a:lnSpc>
                <a:spcPct val="150000"/>
              </a:lnSpc>
            </a:pPr>
            <a:r>
              <a:rPr lang="en-US" altLang="ko-KR" dirty="0"/>
              <a:t>TFT-LCD</a:t>
            </a:r>
            <a:r>
              <a:rPr lang="ko-KR" altLang="en-US" dirty="0"/>
              <a:t>의 원리와 동작 방법에 대한 이해</a:t>
            </a:r>
            <a:endParaRPr lang="en-US" altLang="ko-KR" dirty="0"/>
          </a:p>
          <a:p>
            <a:pPr lvl="0">
              <a:lnSpc>
                <a:spcPct val="150000"/>
              </a:lnSpc>
            </a:pPr>
            <a:r>
              <a:rPr lang="en-US" altLang="ko-KR" dirty="0"/>
              <a:t>TFT-LCD</a:t>
            </a:r>
            <a:r>
              <a:rPr lang="ko-KR" altLang="en-US" dirty="0"/>
              <a:t> 라이브러리 작성과 이해</a:t>
            </a:r>
            <a:endParaRPr lang="en-US" altLang="ko-KR" dirty="0"/>
          </a:p>
          <a:p>
            <a:pPr lvl="0">
              <a:lnSpc>
                <a:spcPct val="150000"/>
              </a:lnSpc>
            </a:pPr>
            <a:r>
              <a:rPr lang="en-US" altLang="ko-KR" dirty="0"/>
              <a:t>TFT-LCD</a:t>
            </a:r>
            <a:r>
              <a:rPr lang="ko-KR" altLang="en-US" dirty="0"/>
              <a:t> </a:t>
            </a:r>
            <a:r>
              <a:rPr lang="en-US" altLang="ko-KR" dirty="0"/>
              <a:t>Touch </a:t>
            </a:r>
            <a:r>
              <a:rPr lang="ko-KR" altLang="en-US" dirty="0"/>
              <a:t>동작 제어</a:t>
            </a:r>
            <a:endParaRPr lang="en-US" altLang="ko-KR" dirty="0"/>
          </a:p>
          <a:p>
            <a:pPr lvl="0">
              <a:lnSpc>
                <a:spcPct val="150000"/>
              </a:lnSpc>
            </a:pPr>
            <a:endParaRPr lang="en-US" altLang="ko-KR" dirty="0"/>
          </a:p>
          <a:p>
            <a:pPr lvl="0">
              <a:lnSpc>
                <a:spcPct val="150000"/>
              </a:lnSpc>
            </a:pPr>
            <a:r>
              <a:rPr lang="en-US" altLang="ko-KR" dirty="0"/>
              <a:t>ADC</a:t>
            </a:r>
            <a:r>
              <a:rPr lang="ko-KR" altLang="en-US" dirty="0"/>
              <a:t> 개념 이해</a:t>
            </a:r>
            <a:endParaRPr lang="en-US" altLang="ko-KR" dirty="0"/>
          </a:p>
          <a:p>
            <a:pPr lvl="0">
              <a:lnSpc>
                <a:spcPct val="150000"/>
              </a:lnSpc>
            </a:pPr>
            <a:r>
              <a:rPr lang="ko-KR" altLang="en-US" dirty="0"/>
              <a:t>조도 센서 사용 방법 학습</a:t>
            </a:r>
            <a:endParaRPr lang="en-US" altLang="ko-KR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EC7E8B-7327-4B5F-BD86-65134D71254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2632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내용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TFT-LCD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7"/>
          </p:nvPr>
        </p:nvSpPr>
        <p:spPr>
          <a:xfrm>
            <a:off x="395288" y="1916831"/>
            <a:ext cx="8424862" cy="424901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/>
              <a:t>초 박막 액정표시장치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액체와 고체의 중간 특성을 가진 액정의 상태 변화와 </a:t>
            </a:r>
            <a:r>
              <a:rPr lang="ko-KR" altLang="en-US" dirty="0" err="1"/>
              <a:t>편광판의</a:t>
            </a:r>
            <a:r>
              <a:rPr lang="ko-KR" altLang="en-US" dirty="0"/>
              <a:t> 편광 성질을 이용하여 통과하는 빛의 양을 조절함으로써 정보를 표시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RGB</a:t>
            </a:r>
            <a:r>
              <a:rPr lang="ko-KR" altLang="en-US" dirty="0"/>
              <a:t> 픽셀이 유리판에 코딩 되어 컬러 영상을 구현하는 </a:t>
            </a:r>
            <a:r>
              <a:rPr lang="en-US" altLang="ko-KR" dirty="0"/>
              <a:t>Color Filter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액정을 제어하기 위해 </a:t>
            </a:r>
            <a:r>
              <a:rPr lang="ko-KR" altLang="en-US" dirty="0" err="1"/>
              <a:t>조박형</a:t>
            </a:r>
            <a:r>
              <a:rPr lang="ko-KR" altLang="en-US" dirty="0"/>
              <a:t> 유리 기판 위에 반도체 막을 형성한 회로인 </a:t>
            </a:r>
            <a:r>
              <a:rPr lang="en-US" altLang="ko-KR" dirty="0"/>
              <a:t>TFT</a:t>
            </a:r>
            <a:r>
              <a:rPr lang="ko-KR" altLang="en-US" dirty="0"/>
              <a:t> 기판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Filter</a:t>
            </a:r>
            <a:r>
              <a:rPr lang="ko-KR" altLang="en-US" dirty="0"/>
              <a:t>와 기판 사이에 주입된 액정과 광원인 </a:t>
            </a:r>
            <a:r>
              <a:rPr lang="en-US" altLang="ko-KR" dirty="0"/>
              <a:t>Black light unit</a:t>
            </a:r>
            <a:r>
              <a:rPr lang="ko-KR" altLang="en-US" dirty="0" err="1"/>
              <a:t>으로</a:t>
            </a:r>
            <a:r>
              <a:rPr lang="ko-KR" altLang="en-US" dirty="0"/>
              <a:t> 구성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7</a:t>
            </a:fld>
            <a:endParaRPr lang="ko-KR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A3E168F-3253-AB42-A914-3761471B32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90" b="19330"/>
          <a:stretch/>
        </p:blipFill>
        <p:spPr>
          <a:xfrm>
            <a:off x="3131840" y="4928627"/>
            <a:ext cx="3024336" cy="1829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2150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내용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TFT-LCD </a:t>
            </a:r>
            <a:r>
              <a:rPr lang="ko-KR" altLang="en-US" dirty="0"/>
              <a:t>연결</a:t>
            </a: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7"/>
          </p:nvPr>
        </p:nvSpPr>
        <p:spPr>
          <a:xfrm>
            <a:off x="395288" y="1916831"/>
            <a:ext cx="8424862" cy="424901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/>
              <a:t>오른쪽 한 칸을 비우고 보드와 </a:t>
            </a:r>
            <a:r>
              <a:rPr lang="en-US" altLang="ko-KR" dirty="0"/>
              <a:t>LCD</a:t>
            </a:r>
            <a:r>
              <a:rPr lang="ko-KR" altLang="en-US" dirty="0" err="1"/>
              <a:t>를</a:t>
            </a:r>
            <a:r>
              <a:rPr lang="ko-KR" altLang="en-US" dirty="0"/>
              <a:t> 연결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8</a:t>
            </a:fld>
            <a:endParaRPr lang="ko-KR" alt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C6773B6-9607-A54E-A7D2-29459BEB3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546615" y="1611846"/>
            <a:ext cx="4235815" cy="60447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3A55778-03AB-F845-A96C-BE51B7DB2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102572" y="-1293"/>
            <a:ext cx="1762034" cy="367312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F6C5986-3878-3A43-901F-1443C9131691}"/>
              </a:ext>
            </a:extLst>
          </p:cNvPr>
          <p:cNvSpPr/>
          <p:nvPr/>
        </p:nvSpPr>
        <p:spPr>
          <a:xfrm>
            <a:off x="3059832" y="6093295"/>
            <a:ext cx="1512168" cy="288033"/>
          </a:xfrm>
          <a:prstGeom prst="rect">
            <a:avLst/>
          </a:prstGeom>
          <a:noFill/>
          <a:ln w="127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D0DD653-B318-2E41-BB76-028F1FE25F18}"/>
              </a:ext>
            </a:extLst>
          </p:cNvPr>
          <p:cNvSpPr/>
          <p:nvPr/>
        </p:nvSpPr>
        <p:spPr>
          <a:xfrm>
            <a:off x="6156176" y="1724201"/>
            <a:ext cx="1800200" cy="336647"/>
          </a:xfrm>
          <a:prstGeom prst="rect">
            <a:avLst/>
          </a:prstGeom>
          <a:noFill/>
          <a:ln w="127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160702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실험 내용</a:t>
            </a:r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TFT-LCD Pin</a:t>
            </a:r>
            <a:r>
              <a:rPr lang="ko-KR" altLang="en-US" dirty="0"/>
              <a:t>맵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C3710BEF-9986-4ED6-8709-A699EEAB593B}" type="slidenum">
              <a:rPr lang="ko-KR" altLang="en-US" smtClean="0"/>
              <a:pPr/>
              <a:t>9</a:t>
            </a:fld>
            <a:endParaRPr lang="ko-KR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7676C9-969F-5A46-99B0-FA45EE9272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179" y="1841280"/>
            <a:ext cx="5411642" cy="440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916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21013</TotalTime>
  <Words>1370</Words>
  <Application>Microsoft Office PowerPoint</Application>
  <PresentationFormat>화면 슬라이드 쇼(4:3)</PresentationFormat>
  <Paragraphs>282</Paragraphs>
  <Slides>25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1" baseType="lpstr">
      <vt:lpstr>맑은 고딕</vt:lpstr>
      <vt:lpstr>Arial</vt:lpstr>
      <vt:lpstr>Cambria Math</vt:lpstr>
      <vt:lpstr>Consolas</vt:lpstr>
      <vt:lpstr>Wingdings</vt:lpstr>
      <vt:lpstr>Office 테마</vt:lpstr>
      <vt:lpstr>임베디드 시스템 설계 및 실험 02 분반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Timer</vt:lpstr>
      <vt:lpstr>General-purpose Timers (TIM2 to TIM5)</vt:lpstr>
      <vt:lpstr>분주 계산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Benjamin</dc:creator>
  <cp:lastModifiedBy>ESLAB</cp:lastModifiedBy>
  <cp:revision>926</cp:revision>
  <cp:lastPrinted>2020-06-10T01:30:43Z</cp:lastPrinted>
  <dcterms:created xsi:type="dcterms:W3CDTF">2013-02-28T11:21:25Z</dcterms:created>
  <dcterms:modified xsi:type="dcterms:W3CDTF">2022-10-14T03:15:51Z</dcterms:modified>
</cp:coreProperties>
</file>